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96" r:id="rId2"/>
    <p:sldMasterId id="2147483804" r:id="rId3"/>
    <p:sldMasterId id="2147483794" r:id="rId4"/>
    <p:sldMasterId id="2147483839" r:id="rId5"/>
  </p:sldMasterIdLst>
  <p:notesMasterIdLst>
    <p:notesMasterId r:id="rId8"/>
  </p:notesMasterIdLst>
  <p:handoutMasterIdLst>
    <p:handoutMasterId r:id="rId9"/>
  </p:handoutMasterIdLst>
  <p:sldIdLst>
    <p:sldId id="475" r:id="rId6"/>
    <p:sldId id="572" r:id="rId7"/>
  </p:sldIdLst>
  <p:sldSz cx="9144000" cy="6858000" type="screen4x3"/>
  <p:notesSz cx="6858000" cy="9144000"/>
  <p:custDataLst>
    <p:tags r:id="rId1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548D25"/>
    <a:srgbClr val="FF4C31"/>
    <a:srgbClr val="CDD7E2"/>
    <a:srgbClr val="597BA2"/>
    <a:srgbClr val="1F2043"/>
    <a:srgbClr val="004282"/>
    <a:srgbClr val="FFF6B6"/>
    <a:srgbClr val="FF644E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290" autoAdjust="0"/>
  </p:normalViewPr>
  <p:slideViewPr>
    <p:cSldViewPr snapToGrid="0" snapToObjects="1">
      <p:cViewPr varScale="1">
        <p:scale>
          <a:sx n="69" d="100"/>
          <a:sy n="69" d="100"/>
        </p:scale>
        <p:origin x="11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DD67-65BE-2049-BE02-C4813C0AB4A4}" type="datetimeFigureOut">
              <a:rPr lang="de-DE" smtClean="0"/>
              <a:t>24.08.2023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E8EC-0C39-9D47-A2A3-FD14542FF0C2}" type="slidenum">
              <a:rPr lang="de-DE" smtClean="0"/>
              <a:t>‹#›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47539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191-0458-0043-9380-4EC289F62755}" type="datetimeFigureOut">
              <a:rPr lang="de-DE" smtClean="0"/>
              <a:t>24.08.2023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9287-B15A-5F43-8F64-045201F7F3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140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39287-B15A-5F43-8F64-045201F7F3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ED9BF6-474B-DD41-ACBA-053B8254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40FFF0-3548-42C7-8313-671B1CDF72A9}" type="slidenum">
              <a:rPr lang="de-DE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04EA222-1711-4F75-8C9A-1A5E9CBB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EAFC284-05DE-4CEC-BFCB-29DB30A2F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1236" y="2921591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45E09D-7EF7-4D04-8D7F-82EE4EAD1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2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7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5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4800EFD-BA11-4D6F-A293-97E58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t="3362" r="7496" b="1542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2A8C1C-13F1-46BD-BDEC-2C1EBD2587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7B6E57F3-5DC4-47ED-94FA-6DDA48A6C0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F79D60D-BE4B-4C3A-83B6-45FC33C1F9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79C1369-2819-46CE-BD9D-82690B98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B616FEB-4674-47E1-B454-DBF728B1E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932354"/>
            <a:ext cx="8496300" cy="48068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0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A VERY BIG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STATEMENT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TYPO 100PT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METRO BLACK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4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23850" y="1810859"/>
            <a:ext cx="8498500" cy="449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021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DC3325F6-B932-45BB-AEA8-797604FE0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F82F55F-0A10-4F48-B7A8-2238C0D212D8}"/>
              </a:ext>
            </a:extLst>
          </p:cNvPr>
          <p:cNvSpPr/>
          <p:nvPr userDrawn="1"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219337C3-388F-41FF-8143-6750B6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6FA56C5-F8F8-4988-8507-3D2B02567BAF}"/>
              </a:ext>
            </a:extLst>
          </p:cNvPr>
          <p:cNvSpPr/>
          <p:nvPr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CAC45A-FC53-4A6D-8D67-966859A1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F9EA9C-9437-4D77-BA36-217BF24F639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E1960AC0-5A60-43F6-AC6A-294A9998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3CEB16-5D8D-461D-B5FD-C443B315ACB1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256BBC2-A69C-42F6-AEE8-6E7BEC3EBD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6779 w 9148009"/>
              <a:gd name="connsiteY3" fmla="*/ 2927682 h 4479759"/>
              <a:gd name="connsiteX4" fmla="*/ 5396779 w 9148009"/>
              <a:gd name="connsiteY4" fmla="*/ 2921592 h 4479759"/>
              <a:gd name="connsiteX5" fmla="*/ 3755257 w 9148009"/>
              <a:gd name="connsiteY5" fmla="*/ 2921592 h 4479759"/>
              <a:gd name="connsiteX6" fmla="*/ 3755257 w 9148009"/>
              <a:gd name="connsiteY6" fmla="*/ 3399773 h 4479759"/>
              <a:gd name="connsiteX7" fmla="*/ 0 w 9148009"/>
              <a:gd name="connsiteY7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6779" y="2927682"/>
                </a:lnTo>
                <a:lnTo>
                  <a:pt x="5396779" y="2921592"/>
                </a:lnTo>
                <a:lnTo>
                  <a:pt x="3755257" y="2921592"/>
                </a:lnTo>
                <a:lnTo>
                  <a:pt x="3755257" y="3399773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404D736-B3D0-44D0-B9DA-2107CDD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6" y="2925068"/>
            <a:ext cx="1641522" cy="64584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9BE1AB1-5123-4C4F-A97A-5FCC0B54D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9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59007"/>
            <a:ext cx="84963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4186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5435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5433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1363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1361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184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4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1772678"/>
            <a:ext cx="8492348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79522C75-521D-48CB-B143-E945B0A39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1" y="1438001"/>
            <a:ext cx="9143999" cy="47954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D40BC13C-6160-4C50-B6CD-3F4E4442E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773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6AB6183-282C-489D-B3CE-680433A15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2220149"/>
            <a:ext cx="8492348" cy="4088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F61C496A-6665-42C1-ACB2-42A698A0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6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63CA48AC-BEB2-4A67-B552-FDD73E6DF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876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227257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DD919997-E9AC-4157-AE0F-86F6F3497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4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oliennummernplatzhalter 7">
            <a:extLst>
              <a:ext uri="{FF2B5EF4-FFF2-40B4-BE49-F238E27FC236}">
                <a16:creationId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303768-01C1-44E6-97A6-0121F10BF0B8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515" y="1634735"/>
            <a:ext cx="826832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97" y="3357227"/>
            <a:ext cx="183514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96" y="6175484"/>
            <a:ext cx="1836551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795" y="3600106"/>
            <a:ext cx="1835151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797" y="2061274"/>
            <a:ext cx="1835150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2515" y="552356"/>
            <a:ext cx="82683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9457" y="3250547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456" y="552356"/>
            <a:ext cx="186476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8426" y="5036152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8425" y="552357"/>
            <a:ext cx="2848077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661" y="2571776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54661" y="1233488"/>
            <a:ext cx="863600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4661" y="4748250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4661" y="2956170"/>
            <a:ext cx="863600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2398" y="5039350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32397" y="3485690"/>
            <a:ext cx="186476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5286" y="6357317"/>
            <a:ext cx="183515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45285" y="5261675"/>
            <a:ext cx="1835152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A8D6C7E-9272-4564-973B-0C7BCD30B940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4571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7380F2-4DE7-4794-BBD5-A8C682BE29C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714F00-A99C-42C4-AFE7-8534D01620B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731ED5-DC43-4EB0-AEC9-C886A67E55A9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FA985D19-F13C-492D-8732-DB3A56C2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3BC3C9E-53A4-486A-8B9E-B2F1DD62A528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01FAA22-1131-4A66-B3DD-C12F29811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31A7B3E-89EF-4B1C-A0D3-CABC2497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3" y="5303979"/>
            <a:ext cx="1641522" cy="645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49DFD-4DDC-4AE9-A850-9ED6AB0E9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7671E1D-F27E-4B1D-B6C5-4EF27E067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5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93393A28-F7F3-4C4A-B6D8-1504C6D4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C20FB-EA67-4600-84A9-84BAFD5E7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B00C2C-D477-47C0-B56D-B75E418BE5AD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8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F236BD-28A3-4452-81AB-DA6F288A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02A2E3-B378-46F6-A2EE-7C99BE4E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72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>
              <a:buNone/>
              <a:defRPr sz="18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19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671795"/>
            <a:ext cx="84963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1D68C5BE-F633-4D1E-89E7-4132A2DE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816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8C1EFF1F-F708-4AA2-84D6-B5DF76A48E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0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8268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EB05A54-D021-4CFB-94A7-E4AD489A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35" y="6280658"/>
            <a:ext cx="1002507" cy="394429"/>
          </a:xfrm>
          <a:prstGeom prst="rect">
            <a:avLst/>
          </a:prstGeom>
        </p:spPr>
      </p:pic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429C6301-AC7B-4DD8-B25F-8694B8AB57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009C2997-5BE2-43C3-B1A9-B0BFF1A98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26B9B03-DB2C-4B5C-8498-E15E04E5B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8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1A11B15F-1F8B-4587-927A-D45DA1FED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3850" y="2863357"/>
            <a:ext cx="3112682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35375" y="2616765"/>
            <a:ext cx="1908175" cy="303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4525" y="2863356"/>
            <a:ext cx="3095625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A6061149-4637-4E2B-A85B-9944F2063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86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84324" y="3262186"/>
            <a:ext cx="1871664" cy="2456912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19578" y="2762741"/>
            <a:ext cx="1923972" cy="3551878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0FB6484-B240-4B17-ADE5-C6DE973D27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5414" y="3262186"/>
            <a:ext cx="1848133" cy="2387859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B0D97E5-ADFF-4458-8409-1DDBC9C14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8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260BCF-BA8F-4B96-B558-47005AE6E6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2803 w 9144000"/>
              <a:gd name="connsiteY6" fmla="*/ 5791105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0227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77322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85272 w 9144000"/>
              <a:gd name="connsiteY4" fmla="*/ 5310023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4325" y="5319869"/>
                </a:lnTo>
                <a:lnTo>
                  <a:pt x="5385272" y="5310023"/>
                </a:lnTo>
                <a:lnTo>
                  <a:pt x="3755820" y="5310023"/>
                </a:lnTo>
                <a:cubicBezTo>
                  <a:pt x="3754961" y="5469819"/>
                  <a:pt x="3757122" y="5623570"/>
                  <a:pt x="3756263" y="5783366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B720F8D-81F8-4E4C-B6EE-0128B03A4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A518E7-F986-4FCF-AF69-05F8B6CB2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49119"/>
            <a:ext cx="9172577" cy="27132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B709CE1-96ED-4962-94F4-CF151B55B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73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560A320C-529B-4797-AC5C-D9B4C9FB8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209605-CDDC-498F-862E-3D76168377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93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9451" y="3561348"/>
            <a:ext cx="1857788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0770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A96B635-99AC-4FE1-A286-5583A16C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501" y="3561348"/>
            <a:ext cx="1857240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59450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2DE7EEBA-ED2F-4450-80F5-E2ADF8FD2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1010" y="2012285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5441" y="4266552"/>
            <a:ext cx="1854957" cy="1854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2538" y="2012284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36620" y="3782697"/>
            <a:ext cx="185140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4" name="Bildplatzhalter 62">
            <a:extLst>
              <a:ext uri="{FF2B5EF4-FFF2-40B4-BE49-F238E27FC236}">
                <a16:creationId xmlns:a16="http://schemas.microsoft.com/office/drawing/2014/main" id="{7BC9B28C-CF9B-45A0-8A3D-B1AA0D07D5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4562" y="3782698"/>
            <a:ext cx="185778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5DB31F-B73F-4B58-830A-2E18E64E50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8032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6" name="Textplatzhalter 36">
            <a:extLst>
              <a:ext uri="{FF2B5EF4-FFF2-40B4-BE49-F238E27FC236}">
                <a16:creationId xmlns:a16="http://schemas.microsoft.com/office/drawing/2014/main" id="{DA1D7625-3644-4300-890C-8A4831CE8C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084" y="4266552"/>
            <a:ext cx="1854957" cy="18548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4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D3671512-7B71-4C0C-89E0-DA51F2110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60949" y="1819198"/>
            <a:ext cx="1863819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2697" y="2562226"/>
            <a:ext cx="186399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885" y="2562225"/>
            <a:ext cx="1864888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86662" y="1808163"/>
            <a:ext cx="1864766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32710" y="1808164"/>
            <a:ext cx="1863993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60950" y="4635346"/>
            <a:ext cx="1863819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9503" y="2021478"/>
            <a:ext cx="1858442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38262" y="3288885"/>
            <a:ext cx="185842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87885" y="3288885"/>
            <a:ext cx="186488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073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3850" y="2484943"/>
            <a:ext cx="84963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6181655"/>
            <a:ext cx="8492347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8F316C50-822F-429F-B162-8F343B735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4B0EFEB0-7791-40FD-9356-614710D1F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4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369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846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8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07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60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43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01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DBA0316-E884-438E-87AC-741ECF5DA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03F604-406C-439F-8C85-830FB6E1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230"/>
            <a:ext cx="9144000" cy="263588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E995525C-41EE-4823-901D-DE9552379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3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B56A-B497-C141-96FA-C3745CF8FFF5}" type="datetime1">
              <a:rPr lang="de-DE" smtClean="0"/>
              <a:t>24.08.2023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Strictly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F917-5FE1-C942-9CD5-D04954F72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1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1900" y="6489700"/>
            <a:ext cx="41402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ru-RU"/>
              <a:t>Page </a:t>
            </a:r>
            <a:fld id="{88783EDE-7DF6-4768-B904-FA2D7E7C7F96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823075" y="255588"/>
            <a:ext cx="1979613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25.06.2010</a:t>
            </a:r>
          </a:p>
        </p:txBody>
      </p:sp>
    </p:spTree>
    <p:extLst>
      <p:ext uri="{BB962C8B-B14F-4D97-AF65-F5344CB8AC3E}">
        <p14:creationId xmlns:p14="http://schemas.microsoft.com/office/powerpoint/2010/main" val="40001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76FC85-B868-4CD0-9A28-5A27F9BE2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698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A2ECE159-66BB-433A-A908-7FAF61CE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6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4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ags" Target="../tags/tag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00FA59-8DEB-4369-88EE-6C3C0D1A3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9CE012C0-164F-4BC1-8DAC-A90FF88F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24.08.2023</a:t>
            </a:fld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A748141B-647F-4040-B93A-1331E6E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67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2880" userDrawn="1">
          <p15:clr>
            <a:srgbClr val="F26B43"/>
          </p15:clr>
        </p15:guide>
        <p15:guide id="9" pos="204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129749-B3E9-4081-8BBB-28464C509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0755D733-5273-480C-B5F7-DA44F15E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24.08.2023</a:t>
            </a:fld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04CF269-FD7E-4F3F-8D40-1C6B659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9681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00A4E1-90CB-48EC-BABC-787AA443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D91A56-75C2-424F-BEDC-6D45A95F2EA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D582A2-1C2C-44F1-B2AF-725A6A0D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24.08.2023</a:t>
            </a:fld>
            <a:endParaRPr lang="de-DE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877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35" r:id="rId3"/>
    <p:sldLayoutId id="2147483809" r:id="rId4"/>
    <p:sldLayoutId id="2147483810" r:id="rId5"/>
    <p:sldLayoutId id="2147483811" r:id="rId6"/>
    <p:sldLayoutId id="2147483812" r:id="rId7"/>
    <p:sldLayoutId id="2147483806" r:id="rId8"/>
    <p:sldLayoutId id="2147483836" r:id="rId9"/>
    <p:sldLayoutId id="2147483813" r:id="rId10"/>
    <p:sldLayoutId id="2147483834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880">
          <p15:clr>
            <a:srgbClr val="F26B43"/>
          </p15:clr>
        </p15:guide>
        <p15:guide id="20" pos="204">
          <p15:clr>
            <a:srgbClr val="F26B43"/>
          </p15:clr>
        </p15:guide>
        <p15:guide id="21" pos="5556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2767">
          <p15:clr>
            <a:srgbClr val="F26B43"/>
          </p15:clr>
        </p15:guide>
        <p15:guide id="27" pos="29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EEBE70-527F-4586-ABE7-2F3B9780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8263A0-E2EE-46DD-8FE6-4DB36DF3A3B4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6BCE9ECF-E691-4121-BBFC-7D2E7343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24.08.2023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34F58ED8-6597-429E-B907-F1B4D67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3233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113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2537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RING POWER…"/>
          <p:cNvSpPr txBox="1"/>
          <p:nvPr/>
        </p:nvSpPr>
        <p:spPr>
          <a:xfrm>
            <a:off x="598284" y="1396855"/>
            <a:ext cx="8240918" cy="22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4400" b="1" dirty="0" smtClean="0">
                <a:solidFill>
                  <a:srgbClr val="004282"/>
                </a:solidFill>
                <a:sym typeface="CA Metro Superfat"/>
              </a:rPr>
              <a:t>КОНФЕРЕНЦИЯ </a:t>
            </a:r>
            <a:r>
              <a:rPr lang="en-US" sz="4400" b="1" dirty="0" smtClean="0">
                <a:solidFill>
                  <a:srgbClr val="004282"/>
                </a:solidFill>
                <a:sym typeface="CA Metro Superfat"/>
              </a:rPr>
              <a:t>METRO </a:t>
            </a:r>
            <a:r>
              <a:rPr lang="ru-RU" sz="4400" b="1" dirty="0" smtClean="0">
                <a:solidFill>
                  <a:srgbClr val="004282"/>
                </a:solidFill>
                <a:sym typeface="CA Metro Superfat"/>
              </a:rPr>
              <a:t>РОССИЯ ДЛЯ ПОСТАВЩИКОВ ПРИВОЛЖСКОГО ФЕДЕРАЛЬНОГО ОКРУГА</a:t>
            </a:r>
            <a:endParaRPr lang="ru-RU" sz="4400" b="1" dirty="0">
              <a:solidFill>
                <a:srgbClr val="004282"/>
              </a:solidFill>
              <a:sym typeface="CA Metro Superfat"/>
            </a:endParaRPr>
          </a:p>
        </p:txBody>
      </p:sp>
      <p:sp>
        <p:nvSpPr>
          <p:cNvPr id="7" name="The  task:…">
            <a:extLst>
              <a:ext uri="{FF2B5EF4-FFF2-40B4-BE49-F238E27FC236}">
                <a16:creationId xmlns:a16="http://schemas.microsoft.com/office/drawing/2014/main" id="{D7259DEF-4409-7C4F-B41D-5DC750BBA3CE}"/>
              </a:ext>
            </a:extLst>
          </p:cNvPr>
          <p:cNvSpPr txBox="1"/>
          <p:nvPr/>
        </p:nvSpPr>
        <p:spPr>
          <a:xfrm>
            <a:off x="1716428" y="5226632"/>
            <a:ext cx="626324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Место: </a:t>
            </a:r>
            <a:r>
              <a:rPr lang="ru-RU" sz="1600" i="1" dirty="0" smtClean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 Пермь – </a:t>
            </a: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Точка Кипения, </a:t>
            </a:r>
            <a:r>
              <a:rPr lang="ru-RU" sz="1600" i="1" dirty="0" smtClean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ул. Советская</a:t>
            </a: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, д. </a:t>
            </a:r>
            <a:r>
              <a:rPr lang="ru-RU" sz="1600" i="1" dirty="0" smtClean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1Б</a:t>
            </a: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i="1" dirty="0" smtClean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Зал </a:t>
            </a: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Лекторий </a:t>
            </a:r>
            <a:endParaRPr lang="ru-RU" sz="1600" i="1" dirty="0">
              <a:solidFill>
                <a:srgbClr val="FFC000"/>
              </a:solidFill>
              <a:latin typeface="CA Metro ExtraBold" pitchFamily="2" charset="77"/>
              <a:ea typeface="CA Metro Superfat"/>
              <a:cs typeface="CA Metro Superfat"/>
              <a:sym typeface="CA Metro Superf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4537" y="4047040"/>
            <a:ext cx="48670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b="1" dirty="0" smtClean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14 сентября 2023 </a:t>
            </a:r>
            <a:r>
              <a:rPr lang="ru-RU" b="1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10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101013" y="242888"/>
            <a:ext cx="814387" cy="109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100">
              <a:solidFill>
                <a:srgbClr val="1A3C7B"/>
              </a:solidFill>
              <a:cs typeface="Arial" panose="020B0604020202020204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7537" y="1006353"/>
            <a:ext cx="8417043" cy="4491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dirty="0">
                <a:latin typeface="+mj-lt"/>
              </a:rPr>
              <a:t>9</a:t>
            </a:r>
            <a:r>
              <a:rPr lang="ru-RU" dirty="0" smtClean="0">
                <a:latin typeface="+mj-lt"/>
              </a:rPr>
              <a:t>:30 – 10:00 – Сбор гостей, приветственный кофе</a:t>
            </a:r>
            <a:endParaRPr lang="ru-RU" altLang="ru-RU" sz="1800" dirty="0">
              <a:solidFill>
                <a:srgbClr val="1A3C7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27537" y="1517590"/>
            <a:ext cx="84455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0" rIns="0" bIns="0">
            <a:spAutoFit/>
          </a:bodyPr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1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0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: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00–10:15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+mj-lt"/>
              </a:rPr>
              <a:t>Приветственные слова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>
                <a:latin typeface="+mj-lt"/>
                <a:cs typeface="Arial" panose="020B0604020202020204" pitchFamily="34" charset="0"/>
              </a:rPr>
              <a:t>Григорьев А.Е., 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Директор по корпоративной внешней политике </a:t>
            </a:r>
            <a:r>
              <a:rPr lang="en-US" altLang="ru-RU" b="0" dirty="0" smtClean="0">
                <a:latin typeface="+mj-lt"/>
                <a:cs typeface="Arial" panose="020B0604020202020204" pitchFamily="34" charset="0"/>
              </a:rPr>
              <a:t>METRO 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Россия</a:t>
            </a:r>
            <a:endParaRPr lang="en-US" altLang="ru-RU" b="0" dirty="0" smtClean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Представители Правительства Пермского края</a:t>
            </a:r>
            <a:endParaRPr lang="ru-RU" altLang="ru-RU" b="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10:15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–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11:45 Бизнес-модель 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METRO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Россия: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solidFill>
                  <a:srgbClr val="004282"/>
                </a:solidFill>
                <a:latin typeface="+mj-lt"/>
                <a:cs typeface="Arial" panose="020B0604020202020204" pitchFamily="34" charset="0"/>
              </a:rPr>
              <a:t>Принципы работы с поставщиками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>
                <a:latin typeface="+mj-lt"/>
                <a:cs typeface="Arial" panose="020B0604020202020204" pitchFamily="34" charset="0"/>
              </a:rPr>
              <a:t>Цепочка поставок </a:t>
            </a:r>
            <a:r>
              <a:rPr lang="en-US" altLang="ru-RU" b="0" dirty="0">
                <a:latin typeface="+mj-lt"/>
                <a:cs typeface="Arial" panose="020B0604020202020204" pitchFamily="34" charset="0"/>
              </a:rPr>
              <a:t>METRO</a:t>
            </a:r>
            <a:r>
              <a:rPr lang="ru-RU" altLang="ru-RU" b="0" dirty="0">
                <a:latin typeface="+mj-lt"/>
                <a:cs typeface="Arial" panose="020B0604020202020204" pitchFamily="34" charset="0"/>
              </a:rPr>
              <a:t> Россия. Требования по доставке товаров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>
                <a:latin typeface="+mj-lt"/>
                <a:cs typeface="Arial" panose="020B0604020202020204" pitchFamily="34" charset="0"/>
              </a:rPr>
              <a:t>Юридически значимый документооборот между поставщиком и </a:t>
            </a:r>
            <a:r>
              <a:rPr lang="en-US" altLang="ru-RU" b="0" dirty="0">
                <a:latin typeface="+mj-lt"/>
                <a:cs typeface="Arial" panose="020B0604020202020204" pitchFamily="34" charset="0"/>
              </a:rPr>
              <a:t>METRO</a:t>
            </a:r>
            <a:r>
              <a:rPr lang="ru-RU" altLang="ru-RU" b="0" dirty="0">
                <a:latin typeface="+mj-lt"/>
                <a:cs typeface="Arial" panose="020B0604020202020204" pitchFamily="34" charset="0"/>
              </a:rPr>
              <a:t> Россия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Стандарты качества и безопасности товаров. Требования к поставщикам</a:t>
            </a:r>
            <a:endParaRPr lang="ru-RU" altLang="ru-RU" b="0" dirty="0">
              <a:latin typeface="+mj-lt"/>
              <a:cs typeface="Arial" panose="020B0604020202020204" pitchFamily="34" charset="0"/>
            </a:endParaRP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Рекламные возможности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11:45–12:00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Меры поддержки субъектов МСП, реализуемые АО «Корпорация «МСП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12:00</a:t>
            </a:r>
            <a:r>
              <a:rPr lang="ru-RU" altLang="ru-RU" sz="1100" dirty="0" smtClean="0">
                <a:cs typeface="Arial" panose="020B0604020202020204" pitchFamily="34" charset="0"/>
              </a:rPr>
              <a:t>–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12:15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Вопросы -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ответы</a:t>
            </a:r>
            <a:endParaRPr lang="en-US" alt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327537" y="5347441"/>
            <a:ext cx="8417043" cy="445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ru-RU" altLang="ru-RU" dirty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15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12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30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Кофе-брейк</a:t>
            </a:r>
            <a:endParaRPr lang="ru-RU" altLang="ru-RU" dirty="0">
              <a:solidFill>
                <a:srgbClr val="1A3C7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/>
          </a:p>
        </p:txBody>
      </p:sp>
      <p:sp>
        <p:nvSpPr>
          <p:cNvPr id="3" name="Rectangle 2"/>
          <p:cNvSpPr/>
          <p:nvPr/>
        </p:nvSpPr>
        <p:spPr>
          <a:xfrm>
            <a:off x="327537" y="5966622"/>
            <a:ext cx="8600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ru-RU" altLang="ru-RU" sz="1400" b="1" dirty="0" smtClean="0">
                <a:latin typeface="+mj-lt"/>
                <a:cs typeface="Arial" panose="020B0604020202020204" pitchFamily="34" charset="0"/>
              </a:rPr>
              <a:t>12:30–14:</a:t>
            </a:r>
            <a:r>
              <a:rPr lang="en-US" altLang="ru-RU" sz="1400" b="1" dirty="0" smtClean="0">
                <a:latin typeface="+mj-lt"/>
                <a:cs typeface="Arial" panose="020B0604020202020204" pitchFamily="34" charset="0"/>
              </a:rPr>
              <a:t>00</a:t>
            </a:r>
            <a:r>
              <a:rPr lang="ru-RU" altLang="ru-RU" sz="1400" b="1" dirty="0" smtClean="0">
                <a:latin typeface="+mj-lt"/>
                <a:cs typeface="Arial" panose="020B0604020202020204" pitchFamily="34" charset="0"/>
              </a:rPr>
              <a:t> Закупочная сессия</a:t>
            </a:r>
          </a:p>
        </p:txBody>
      </p:sp>
    </p:spTree>
    <p:extLst>
      <p:ext uri="{BB962C8B-B14F-4D97-AF65-F5344CB8AC3E}">
        <p14:creationId xmlns:p14="http://schemas.microsoft.com/office/powerpoint/2010/main" val="7257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DESIGN" val="Wja1JfBG"/>
  <p:tag name="ARTICULATE_DESIGN_ID_1_OFFICE-DESIGN" val="5rFOgX3l"/>
  <p:tag name="ARTICULATE_DESIGN_ID_METRO" val="ICKvpz6N"/>
  <p:tag name="ARTICULATE_DESIGN_ID_BENUTZERDEFINIERTES DESIGN" val="APgJjX7o"/>
  <p:tag name="ARTICULATE_DESIGN_ID_1_BENUTZERDEFINIERTES DESIGN" val="VAfALdTH"/>
  <p:tag name="ARTICULATE_DESIGN_ID_2_BENUTZERDEFINIERTES DESIGN" val="UFiZsK6k"/>
  <p:tag name="ARTICULATE_DESIGN_ID_MAKRO" val="hpq2RHpR"/>
  <p:tag name="ARTICULATE_DESIGN_ID_INHALT_1" val="9xcnWRWA"/>
  <p:tag name="ARTICULATE_DESIGN_ID_INHALT" val="hI4b77c3"/>
  <p:tag name="ARTICULATE_DESIGN_ID_CONTENT" val="wPpSWPkF"/>
  <p:tag name="ARTICULATE_DESIGN_ID_1_CONTENT" val="aJULF61H"/>
  <p:tag name="ARTICULATE_DESIGN_ID_1_MAKRO" val="kGtpI5GV"/>
  <p:tag name="ARTICULATE_DESIGN_ID_IAPETUS" val="UaggXOkI"/>
  <p:tag name="ARTICULATE_DESIGN_ID_2_CONTENT" val="Mwl2jzLK"/>
  <p:tag name="ARTICULATE_DESIGN_ID_DIAGRAM CHARTS" val="LBSjHPw3"/>
  <p:tag name="ARTICULATE_DESIGN_ID_1_IAPETUS" val="LXrdj7Ce"/>
  <p:tag name="ARTICULATE_DESIGN_ID_DIAGRAM" val="qIIkgyyl"/>
  <p:tag name="TAG_BACKING_FORM_KEY" val="21825032-\\mac\endboss\kunden\serviceplan\metro präsentation\vorlage_metro_ppt_master_4_3_k5.pptx"/>
  <p:tag name="ARTICULATE_PRESENTER_VERSION" val="8"/>
  <p:tag name="ARTICULATE_USED_PAGE_ORIENTATION" val="1"/>
  <p:tag name="ARTICULATE_USED_PAGE_SIZE" val="1"/>
  <p:tag name="ARTICULATE_DESIGN_ID_1_BASF_FOLIENDESIGN_V10" val="a4TCt7c2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:thm15="http://schemas.microsoft.com/office/thememl/2012/main" name="makro" id="{485450A1-DA5B-4AFA-9D63-DAD75A8E5062}" vid="{4B5DF7E6-48C4-4373-B625-0875E585BD1C}"/>
    </a:ext>
  </a:extLst>
</a:theme>
</file>

<file path=ppt/theme/theme2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3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1_content" id="{B877A830-1AB5-4E98-83A7-B78ACE57FAF9}" vid="{ACD27D6C-D507-4434-956D-43E144808A45}"/>
    </a:ext>
  </a:extLst>
</a:theme>
</file>

<file path=ppt/theme/theme4.xml><?xml version="1.0" encoding="utf-8"?>
<a:theme xmlns:a="http://schemas.openxmlformats.org/drawingml/2006/main" name="DIAGRAM">
  <a:themeElements>
    <a:clrScheme name="Diagramm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134</Words>
  <Application>Microsoft Office PowerPoint</Application>
  <PresentationFormat>Экран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6" baseType="lpstr">
      <vt:lpstr>MS PGothic</vt:lpstr>
      <vt:lpstr>Arial</vt:lpstr>
      <vt:lpstr>CA Metro</vt:lpstr>
      <vt:lpstr>CA Metro Black</vt:lpstr>
      <vt:lpstr>CA Metro ExtraBold</vt:lpstr>
      <vt:lpstr>CA Metro Superfat</vt:lpstr>
      <vt:lpstr>Calibri</vt:lpstr>
      <vt:lpstr>Verdana</vt:lpstr>
      <vt:lpstr>Wingdings</vt:lpstr>
      <vt:lpstr>MAKRO</vt:lpstr>
      <vt:lpstr>METRO</vt:lpstr>
      <vt:lpstr>CONTENT</vt:lpstr>
      <vt:lpstr>DIAGRAM</vt:lpstr>
      <vt:lpstr>1_METRO</vt:lpstr>
      <vt:lpstr>Презентация PowerPoint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Baustian, Lea</dc:creator>
  <cp:lastModifiedBy>Pecherina, Irina</cp:lastModifiedBy>
  <cp:revision>1299</cp:revision>
  <cp:lastPrinted>2018-11-13T08:18:59Z</cp:lastPrinted>
  <dcterms:created xsi:type="dcterms:W3CDTF">2018-04-09T07:29:09Z</dcterms:created>
  <dcterms:modified xsi:type="dcterms:W3CDTF">2023-08-24T08:14:10Z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474D01C2-0F4A-4AD3-8525-186C83261660</vt:lpwstr>
  </property>
  <property fmtid="{D5CDD505-2E9C-101B-9397-08002B2CF9AE}" pid="3" name="ArticulatePath">
    <vt:lpwstr>190129_METRO_PPT_Master_4_3_excl notes</vt:lpwstr>
  </property>
  <property fmtid="{D5CDD505-2E9C-101B-9397-08002B2CF9AE}" pid="4" name="ArticulateProjectFull">
    <vt:lpwstr>\\Mac\Endboss\Kunden\Serviceplan\Metro Präsentation\Vorlage_METRO_PPT_Master_4_3_K15.ppta</vt:lpwstr>
  </property>
  <property fmtid="{D5CDD505-2E9C-101B-9397-08002B2CF9AE}" pid="5" name="ArticulateProjectVersion">
    <vt:lpwstr>8</vt:lpwstr>
  </property>
  <property fmtid="{D5CDD505-2E9C-101B-9397-08002B2CF9AE}" pid="6" name="ArticulateUseProject">
    <vt:lpwstr>1</vt:lpwstr>
  </property>
  <property fmtid="{D5CDD505-2E9C-101B-9397-08002B2CF9AE}" pid="7" name="NXPowerLiteLastOptimized">
    <vt:lpwstr>3765992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</Properties>
</file>