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  <p:sldMasterId id="2147483796" r:id="rId2"/>
    <p:sldMasterId id="2147483804" r:id="rId3"/>
    <p:sldMasterId id="2147483794" r:id="rId4"/>
    <p:sldMasterId id="2147483839" r:id="rId5"/>
  </p:sldMasterIdLst>
  <p:notesMasterIdLst>
    <p:notesMasterId r:id="rId8"/>
  </p:notesMasterIdLst>
  <p:handoutMasterIdLst>
    <p:handoutMasterId r:id="rId9"/>
  </p:handoutMasterIdLst>
  <p:sldIdLst>
    <p:sldId id="475" r:id="rId6"/>
    <p:sldId id="572" r:id="rId7"/>
  </p:sldIdLst>
  <p:sldSz cx="9144000" cy="6858000" type="screen4x3"/>
  <p:notesSz cx="6858000" cy="9144000"/>
  <p:custDataLst>
    <p:tags r:id="rId1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548D25"/>
    <a:srgbClr val="FF4C31"/>
    <a:srgbClr val="CDD7E2"/>
    <a:srgbClr val="597BA2"/>
    <a:srgbClr val="1F2043"/>
    <a:srgbClr val="004282"/>
    <a:srgbClr val="FFF6B6"/>
    <a:srgbClr val="FF644E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9290" autoAdjust="0"/>
  </p:normalViewPr>
  <p:slideViewPr>
    <p:cSldViewPr snapToGrid="0" snapToObjects="1">
      <p:cViewPr varScale="1">
        <p:scale>
          <a:sx n="69" d="100"/>
          <a:sy n="69" d="100"/>
        </p:scale>
        <p:origin x="11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2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6.xml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DD67-65BE-2049-BE02-C4813C0AB4A4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E8EC-0C39-9D47-A2A3-FD14542FF0C2}" type="slidenum">
              <a:rPr lang="de-DE" smtClean="0"/>
              <a:t>‹#›</a:t>
            </a:fld>
            <a:endParaRPr lang="de-DE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47539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B7191-0458-0043-9380-4EC289F62755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39287-B15A-5F43-8F64-045201F7F3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88140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baseline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39287-B15A-5F43-8F64-045201F7F31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ED9BF6-474B-DD41-ACBA-053B8254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08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40FFF0-3548-42C7-8313-671B1CDF72A9}" type="slidenum">
              <a:rPr lang="de-DE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6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0.xml"/><Relationship Id="rId4" Type="http://schemas.openxmlformats.org/officeDocument/2006/relationships/image" Target="../media/image6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Relationship Id="rId4" Type="http://schemas.openxmlformats.org/officeDocument/2006/relationships/image" Target="../media/image3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49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0.xml"/><Relationship Id="rId4" Type="http://schemas.openxmlformats.org/officeDocument/2006/relationships/image" Target="../media/image6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1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2.xml"/><Relationship Id="rId4" Type="http://schemas.openxmlformats.org/officeDocument/2006/relationships/image" Target="../media/image6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3.xml"/><Relationship Id="rId4" Type="http://schemas.openxmlformats.org/officeDocument/2006/relationships/image" Target="../media/image6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54.xml"/><Relationship Id="rId4" Type="http://schemas.openxmlformats.org/officeDocument/2006/relationships/image" Target="../media/image6.emf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04EA222-1711-4F75-8C9A-1A5E9CBBF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EEAFC284-05DE-4CEC-BFCB-29DB30A2F5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1236" y="2921591"/>
            <a:ext cx="1641522" cy="645845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F45E09D-7EF7-4D04-8D7F-82EE4EAD15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82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23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57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525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B4800EFD-BA11-4D6F-A293-97E589330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4" t="3362" r="7496" b="1542"/>
          <a:stretch/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72A8C1C-13F1-46BD-BDEC-2C1EBD2587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81F19D7-F0E0-479C-BCFD-361E273CC3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436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D921BE-0429-4C3F-A731-FF23D3CD5EF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39748" y="-2"/>
            <a:ext cx="2916239" cy="5518079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130668E-DEDA-4CE5-B795-2DBDEFFA82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62148"/>
            <a:ext cx="2916239" cy="4315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9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+ 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BC30996A-83AB-43FF-9BA2-4DF85664B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2"/>
            <a:ext cx="9144000" cy="6885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 algn="r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0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100P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7B6E57F3-5DC4-47ED-94FA-6DDA48A6C0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F79D60D-BE4B-4C3A-83B6-45FC33C1F92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79C1369-2819-46CE-BD9D-82690B98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B616FEB-4674-47E1-B454-DBF728B1E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" y="932354"/>
            <a:ext cx="8496300" cy="480683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0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A VERY BIG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STATEMENT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TYPO 100PT</a:t>
            </a:r>
            <a:b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</a:br>
            <a:r>
              <a:rPr lang="de-DE" sz="10000" b="1" dirty="0">
                <a:solidFill>
                  <a:srgbClr val="14447F"/>
                </a:solidFill>
                <a:latin typeface="CA Metro Black" pitchFamily="2" charset="77"/>
                <a:ea typeface="CA Metro ExtraBold" charset="0"/>
                <a:cs typeface="CA Metro ExtraBold" charset="0"/>
              </a:rPr>
              <a:t>METRO BLACK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FEEC77C5-A820-4DCD-B9D6-8167A3BF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DBB92859-15B0-4CA9-BAB4-DEA0E2C757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E787B047-5CD2-4559-B874-1D53E864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468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0B78F3C9-9997-41AB-8D63-1299AF72C2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98742FC3-DD7B-4CBA-8505-680DE16D3DA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323850" y="1810859"/>
            <a:ext cx="8498500" cy="4497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table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4021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70P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DC3325F6-B932-45BB-AEA8-797604FE0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EF82F55F-0A10-4F48-B7A8-2238C0D212D8}"/>
              </a:ext>
            </a:extLst>
          </p:cNvPr>
          <p:cNvSpPr/>
          <p:nvPr userDrawn="1"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219337C3-388F-41FF-8143-6750B68B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43" t="13433" r="3627"/>
          <a:stretch/>
        </p:blipFill>
        <p:spPr>
          <a:xfrm>
            <a:off x="0" y="-20735"/>
            <a:ext cx="9144000" cy="6878735"/>
          </a:xfrm>
          <a:prstGeom prst="rect">
            <a:avLst/>
          </a:prstGeom>
        </p:spPr>
      </p:pic>
      <p:sp>
        <p:nvSpPr>
          <p:cNvPr id="11" name="Rectangle 14">
            <a:extLst>
              <a:ext uri="{FF2B5EF4-FFF2-40B4-BE49-F238E27FC236}">
                <a16:creationId xmlns:a16="http://schemas.microsoft.com/office/drawing/2014/main" id="{A6FA56C5-F8F8-4988-8507-3D2B02567BAF}"/>
              </a:ext>
            </a:extLst>
          </p:cNvPr>
          <p:cNvSpPr/>
          <p:nvPr/>
        </p:nvSpPr>
        <p:spPr>
          <a:xfrm>
            <a:off x="0" y="-20735"/>
            <a:ext cx="9144000" cy="6886738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8CAC45A-FC53-4A6D-8D67-966859A19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id="{34302062-49AD-4D54-8557-3DFD647D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</p:spPr>
        <p:txBody>
          <a:bodyPr/>
          <a:lstStyle/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AF9EA9C-9437-4D77-BA36-217BF24F639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E1960AC0-5A60-43F6-AC6A-294A99982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746662"/>
            <a:ext cx="8496300" cy="289486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STATEMENT 70PT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METRO BLACK</a:t>
            </a:r>
            <a:b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7000" b="1" dirty="0">
                <a:solidFill>
                  <a:srgbClr val="14447F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ALL SAME SIZE</a:t>
            </a:r>
          </a:p>
          <a:p>
            <a:pPr lvl="0"/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3CEB16-5D8D-461D-B5FD-C443B315ACB1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18807A-96A9-4F35-8C10-C8A138C58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A256BBC2-A69C-42F6-AEE8-6E7BEC3EBD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6779 w 9148009"/>
              <a:gd name="connsiteY3" fmla="*/ 2927682 h 4479759"/>
              <a:gd name="connsiteX4" fmla="*/ 5396779 w 9148009"/>
              <a:gd name="connsiteY4" fmla="*/ 2921592 h 4479759"/>
              <a:gd name="connsiteX5" fmla="*/ 3755257 w 9148009"/>
              <a:gd name="connsiteY5" fmla="*/ 2921592 h 4479759"/>
              <a:gd name="connsiteX6" fmla="*/ 3755257 w 9148009"/>
              <a:gd name="connsiteY6" fmla="*/ 3399773 h 4479759"/>
              <a:gd name="connsiteX7" fmla="*/ 0 w 9148009"/>
              <a:gd name="connsiteY7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6779" y="2927682"/>
                </a:lnTo>
                <a:lnTo>
                  <a:pt x="5396779" y="2921592"/>
                </a:lnTo>
                <a:lnTo>
                  <a:pt x="3755257" y="2921592"/>
                </a:lnTo>
                <a:lnTo>
                  <a:pt x="3755257" y="3399773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D404D736-B3D0-44D0-B9DA-2107CDD18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236" y="2925068"/>
            <a:ext cx="1641522" cy="645845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9BE1AB1-5123-4C4F-A97A-5FCC0B54D8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9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5B36FBB1-F95E-468A-9D92-FE2BD3DAFF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59007"/>
            <a:ext cx="8496300" cy="47497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0" b="1" cap="all" baseline="0">
                <a:solidFill>
                  <a:srgbClr val="FFFFFF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8308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ckground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4">
            <a:extLst>
              <a:ext uri="{FF2B5EF4-FFF2-40B4-BE49-F238E27FC236}">
                <a16:creationId xmlns:a16="http://schemas.microsoft.com/office/drawing/2014/main" id="{C23E6162-B898-46CF-8A52-1022F57871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34186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DCB1D0A2-E69B-4E28-90A6-E05A3C6701B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35435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53D86CE-F0DB-49A0-9FC2-1DF33A2DD6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35433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470DA7-3FDF-4F35-B16F-26B0FCF568A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31363" y="1808164"/>
            <a:ext cx="1908112" cy="3660048"/>
          </a:xfrm>
          <a:custGeom>
            <a:avLst/>
            <a:gdLst>
              <a:gd name="connsiteX0" fmla="*/ 0 w 2916239"/>
              <a:gd name="connsiteY0" fmla="*/ 0 h 4677198"/>
              <a:gd name="connsiteX1" fmla="*/ 2916239 w 2916239"/>
              <a:gd name="connsiteY1" fmla="*/ 0 h 4677198"/>
              <a:gd name="connsiteX2" fmla="*/ 2916239 w 2916239"/>
              <a:gd name="connsiteY2" fmla="*/ 4677198 h 4677198"/>
              <a:gd name="connsiteX3" fmla="*/ 0 w 2916239"/>
              <a:gd name="connsiteY3" fmla="*/ 4677198 h 4677198"/>
              <a:gd name="connsiteX4" fmla="*/ 0 w 2916239"/>
              <a:gd name="connsiteY4" fmla="*/ 0 h 4677198"/>
              <a:gd name="connsiteX0" fmla="*/ 0 w 2916239"/>
              <a:gd name="connsiteY0" fmla="*/ 0 h 5518079"/>
              <a:gd name="connsiteX1" fmla="*/ 2916239 w 2916239"/>
              <a:gd name="connsiteY1" fmla="*/ 0 h 5518079"/>
              <a:gd name="connsiteX2" fmla="*/ 2916239 w 2916239"/>
              <a:gd name="connsiteY2" fmla="*/ 4677198 h 5518079"/>
              <a:gd name="connsiteX3" fmla="*/ 0 w 2916239"/>
              <a:gd name="connsiteY3" fmla="*/ 5518079 h 5518079"/>
              <a:gd name="connsiteX4" fmla="*/ 0 w 2916239"/>
              <a:gd name="connsiteY4" fmla="*/ 0 h 55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6239" h="5518079">
                <a:moveTo>
                  <a:pt x="0" y="0"/>
                </a:moveTo>
                <a:lnTo>
                  <a:pt x="2916239" y="0"/>
                </a:lnTo>
                <a:lnTo>
                  <a:pt x="2916239" y="4677198"/>
                </a:lnTo>
                <a:lnTo>
                  <a:pt x="0" y="551807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A96BBA7-64E2-4D47-8893-EC50930B68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1361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C875CDB6-0641-4A17-8028-52AC364FC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184" y="2047744"/>
            <a:ext cx="1908113" cy="34204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84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1DA4A-1F43-4176-8387-083015D38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850" y="1772678"/>
            <a:ext cx="8492348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268287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2pPr>
            <a:lvl3pPr marL="538163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79522C75-521D-48CB-B143-E945B0A39E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00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9EF592-A0CE-4FC3-91FA-8A69DF50794B}"/>
              </a:ext>
            </a:extLst>
          </p:cNvPr>
          <p:cNvSpPr/>
          <p:nvPr userDrawn="1"/>
        </p:nvSpPr>
        <p:spPr>
          <a:xfrm>
            <a:off x="1" y="1438001"/>
            <a:ext cx="9143999" cy="479540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93C7B"/>
              </a:solidFill>
            </a:endParaRPr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D40BC13C-6160-4C50-B6CD-3F4E4442E0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7773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line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6AB6183-282C-489D-B3CE-680433A15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50" y="2220149"/>
            <a:ext cx="8492348" cy="40885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F61C496A-6665-42C1-ACB2-42A698A0AC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36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0632F75E-E257-4AB6-8708-CB32093D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16C8FD67-58CE-46A5-AB77-19436408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63CA48AC-BEB2-4A67-B552-FDD73E6DFE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4876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sis headline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1DFA8181-331B-45F0-A517-1A2D3FF0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15">
            <a:extLst>
              <a:ext uri="{FF2B5EF4-FFF2-40B4-BE49-F238E27FC236}">
                <a16:creationId xmlns:a16="http://schemas.microsoft.com/office/drawing/2014/main" id="{84522E2D-F896-4753-859B-A2A5E77FCC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2227257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7" name="Textplatzhalter 27">
            <a:extLst>
              <a:ext uri="{FF2B5EF4-FFF2-40B4-BE49-F238E27FC236}">
                <a16:creationId xmlns:a16="http://schemas.microsoft.com/office/drawing/2014/main" id="{DD919997-E9AC-4157-AE0F-86F6F34978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143141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TWO LINES HEADLINE </a:t>
            </a: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CA METRO </a:t>
            </a:r>
            <a:b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</a:b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34PT– EXCEPTIONAL ONLY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44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Foliennummernplatzhalter 7">
            <a:extLst>
              <a:ext uri="{FF2B5EF4-FFF2-40B4-BE49-F238E27FC236}">
                <a16:creationId xmlns:a16="http://schemas.microsoft.com/office/drawing/2014/main" id="{C5B49569-1B4B-46DC-9978-D6122180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C303768-01C1-44E6-97A6-0121F10BF0B8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73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y Imag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B897176-5F54-4647-848E-CA4C02C88B73}"/>
              </a:ext>
            </a:extLst>
          </p:cNvPr>
          <p:cNvGrpSpPr/>
          <p:nvPr/>
        </p:nvGrpSpPr>
        <p:grpSpPr>
          <a:xfrm>
            <a:off x="-1" y="1223750"/>
            <a:ext cx="9144001" cy="5708876"/>
            <a:chOff x="-1" y="1223750"/>
            <a:chExt cx="9144001" cy="5708876"/>
          </a:xfrm>
        </p:grpSpPr>
        <p:pic>
          <p:nvPicPr>
            <p:cNvPr id="4" name="Bild 26">
              <a:extLst>
                <a:ext uri="{FF2B5EF4-FFF2-40B4-BE49-F238E27FC236}">
                  <a16:creationId xmlns:a16="http://schemas.microsoft.com/office/drawing/2014/main" id="{52AF81E5-7069-49AA-BAB3-730AE0F7B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" r="4927" b="20255"/>
            <a:stretch/>
          </p:blipFill>
          <p:spPr>
            <a:xfrm>
              <a:off x="0" y="1223750"/>
              <a:ext cx="9144000" cy="5445338"/>
            </a:xfrm>
            <a:prstGeom prst="rect">
              <a:avLst/>
            </a:prstGeom>
          </p:spPr>
        </p:pic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3B5DFFB8-46E4-428A-BE70-FE1B0731DD91}"/>
                </a:ext>
              </a:extLst>
            </p:cNvPr>
            <p:cNvSpPr/>
            <p:nvPr/>
          </p:nvSpPr>
          <p:spPr>
            <a:xfrm>
              <a:off x="-1" y="4536961"/>
              <a:ext cx="9144001" cy="239566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platzhalter 27">
            <a:extLst>
              <a:ext uri="{FF2B5EF4-FFF2-40B4-BE49-F238E27FC236}">
                <a16:creationId xmlns:a16="http://schemas.microsoft.com/office/drawing/2014/main" id="{2CD4938C-0275-40EE-B00B-C9110638C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515" y="1634735"/>
            <a:ext cx="826832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31" name="Textplatzhalter 27">
            <a:extLst>
              <a:ext uri="{FF2B5EF4-FFF2-40B4-BE49-F238E27FC236}">
                <a16:creationId xmlns:a16="http://schemas.microsoft.com/office/drawing/2014/main" id="{B852B8D2-0193-47E8-BDDA-F988A40ED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97" y="3357227"/>
            <a:ext cx="183514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3" name="Textplatzhalter 27">
            <a:extLst>
              <a:ext uri="{FF2B5EF4-FFF2-40B4-BE49-F238E27FC236}">
                <a16:creationId xmlns:a16="http://schemas.microsoft.com/office/drawing/2014/main" id="{2E54A414-947F-4B8F-814D-E654349729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796" y="6175484"/>
            <a:ext cx="1836551" cy="1991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587A5C41-3BE9-4822-8EE4-2B9EAB1847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795" y="3600106"/>
            <a:ext cx="1835151" cy="2529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A3010978-56BA-4A25-842C-AF12C843F36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2797" y="2061274"/>
            <a:ext cx="1835150" cy="12500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84CE9FBC-8414-4703-BED2-6950345D1C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2515" y="552356"/>
            <a:ext cx="826831" cy="10365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39" name="Textplatzhalter 27">
            <a:extLst>
              <a:ext uri="{FF2B5EF4-FFF2-40B4-BE49-F238E27FC236}">
                <a16:creationId xmlns:a16="http://schemas.microsoft.com/office/drawing/2014/main" id="{F0B80251-3D5A-4166-8679-AE8A4508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9457" y="3250547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4035B33C-2F25-4E8A-AE13-9892A72E881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29456" y="552356"/>
            <a:ext cx="1864769" cy="2652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4" name="Textplatzhalter 27">
            <a:extLst>
              <a:ext uri="{FF2B5EF4-FFF2-40B4-BE49-F238E27FC236}">
                <a16:creationId xmlns:a16="http://schemas.microsoft.com/office/drawing/2014/main" id="{92F4CF55-D46D-4669-88BE-DFA9B2DF1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8426" y="5036152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46" name="Bildplatzhalter 5">
            <a:extLst>
              <a:ext uri="{FF2B5EF4-FFF2-40B4-BE49-F238E27FC236}">
                <a16:creationId xmlns:a16="http://schemas.microsoft.com/office/drawing/2014/main" id="{3D738275-BD73-415E-8D85-92547693E9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48425" y="552357"/>
            <a:ext cx="2848077" cy="4437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49" name="Textplatzhalter 27">
            <a:extLst>
              <a:ext uri="{FF2B5EF4-FFF2-40B4-BE49-F238E27FC236}">
                <a16:creationId xmlns:a16="http://schemas.microsoft.com/office/drawing/2014/main" id="{A77BE8C6-D15C-49B7-88A6-74A332586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661" y="2571776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1" name="Bildplatzhalter 5">
            <a:extLst>
              <a:ext uri="{FF2B5EF4-FFF2-40B4-BE49-F238E27FC236}">
                <a16:creationId xmlns:a16="http://schemas.microsoft.com/office/drawing/2014/main" id="{4B8A76E2-B668-4E00-BE34-92F8041110A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54661" y="1233488"/>
            <a:ext cx="863600" cy="12924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4" name="Textplatzhalter 27">
            <a:extLst>
              <a:ext uri="{FF2B5EF4-FFF2-40B4-BE49-F238E27FC236}">
                <a16:creationId xmlns:a16="http://schemas.microsoft.com/office/drawing/2014/main" id="{8B597453-B06B-450E-98CD-9C075A2AFD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4661" y="4748250"/>
            <a:ext cx="863600" cy="264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</a:t>
            </a:r>
            <a:br>
              <a:rPr lang="de-DE" sz="800" dirty="0">
                <a:solidFill>
                  <a:srgbClr val="14447F"/>
                </a:solidFill>
                <a:latin typeface="CA Metro" pitchFamily="2" charset="77"/>
              </a:rPr>
            </a:b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Regular 8pt</a:t>
            </a:r>
          </a:p>
        </p:txBody>
      </p:sp>
      <p:sp>
        <p:nvSpPr>
          <p:cNvPr id="56" name="Bildplatzhalter 5">
            <a:extLst>
              <a:ext uri="{FF2B5EF4-FFF2-40B4-BE49-F238E27FC236}">
                <a16:creationId xmlns:a16="http://schemas.microsoft.com/office/drawing/2014/main" id="{1545D1FA-4D84-498D-BB31-9D7C73DE792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4661" y="2956170"/>
            <a:ext cx="863600" cy="174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59" name="Textplatzhalter 27">
            <a:extLst>
              <a:ext uri="{FF2B5EF4-FFF2-40B4-BE49-F238E27FC236}">
                <a16:creationId xmlns:a16="http://schemas.microsoft.com/office/drawing/2014/main" id="{B27C5602-45EA-444F-939E-5355C825A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2398" y="5039350"/>
            <a:ext cx="1856769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1" name="Bildplatzhalter 5">
            <a:extLst>
              <a:ext uri="{FF2B5EF4-FFF2-40B4-BE49-F238E27FC236}">
                <a16:creationId xmlns:a16="http://schemas.microsoft.com/office/drawing/2014/main" id="{61FE3747-A287-46C3-A2BC-E7F2BBFC0A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532397" y="3485690"/>
            <a:ext cx="1864769" cy="15077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64" name="Textplatzhalter 27">
            <a:extLst>
              <a:ext uri="{FF2B5EF4-FFF2-40B4-BE49-F238E27FC236}">
                <a16:creationId xmlns:a16="http://schemas.microsoft.com/office/drawing/2014/main" id="{E728B37A-72A1-414E-955C-9A23A23AEA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45286" y="6357317"/>
            <a:ext cx="1835152" cy="1894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</a:t>
            </a:r>
            <a:r>
              <a:rPr lang="de-DE" sz="800" dirty="0">
                <a:solidFill>
                  <a:srgbClr val="14447F"/>
                </a:solidFill>
                <a:latin typeface="CA Metro" pitchFamily="2" charset="77"/>
              </a:rPr>
              <a:t>aption CA METRO Regular 8pt</a:t>
            </a:r>
          </a:p>
        </p:txBody>
      </p:sp>
      <p:sp>
        <p:nvSpPr>
          <p:cNvPr id="66" name="Bildplatzhalter 5">
            <a:extLst>
              <a:ext uri="{FF2B5EF4-FFF2-40B4-BE49-F238E27FC236}">
                <a16:creationId xmlns:a16="http://schemas.microsoft.com/office/drawing/2014/main" id="{2EC66AAA-F7EF-437D-8222-C052646A58E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45285" y="5261675"/>
            <a:ext cx="1835152" cy="10497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8" name="Foliennummernplatzhalter 7">
            <a:extLst>
              <a:ext uri="{FF2B5EF4-FFF2-40B4-BE49-F238E27FC236}">
                <a16:creationId xmlns:a16="http://schemas.microsoft.com/office/drawing/2014/main" id="{382DC91A-C07F-42D9-97A1-ACCFEFD58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A8D6C7E-9272-4564-973B-0C7BCD30B940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10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C0C0D731-6F88-4340-B025-B0B409E023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4571999" cy="68580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87380F2-4DE7-4794-BBD5-A8C682BE29C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5714F00-A99C-42C4-AFE7-8534D01620B1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731ED5-DC43-4EB0-AEC9-C886A67E55A9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27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>
            <a:extLst>
              <a:ext uri="{FF2B5EF4-FFF2-40B4-BE49-F238E27FC236}">
                <a16:creationId xmlns:a16="http://schemas.microsoft.com/office/drawing/2014/main" id="{FA985D19-F13C-492D-8732-DB3A56C2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Rectangle 13">
            <a:extLst>
              <a:ext uri="{FF2B5EF4-FFF2-40B4-BE49-F238E27FC236}">
                <a16:creationId xmlns:a16="http://schemas.microsoft.com/office/drawing/2014/main" id="{E3BC3C9E-53A4-486A-8B9E-B2F1DD62A528}"/>
              </a:ext>
            </a:extLst>
          </p:cNvPr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E01FAA22-1131-4A66-B3DD-C12F29811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831A7B3E-89EF-4B1C-A0D3-CABC2497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03" y="5303979"/>
            <a:ext cx="1641522" cy="64584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DC49DFD-4DDC-4AE9-A850-9ED6AB0E9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C7671E1D-F27E-4B1D-B6C5-4EF27E0679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185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&amp; half slide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B8B2943-EF1A-4C5D-951D-C44E6A59A7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1387" y="1859794"/>
            <a:ext cx="4068761" cy="444893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4500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algn="ctr">
              <a:lnSpc>
                <a:spcPts val="4500"/>
              </a:lnSpc>
            </a:pP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HALF PAGE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DESIGN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WITH A PHOTO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CA METRO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EXTRA BOLD</a:t>
            </a:r>
            <a:b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</a:br>
            <a:r>
              <a:rPr lang="de-DE" sz="4500" b="1" dirty="0">
                <a:solidFill>
                  <a:srgbClr val="193C7B"/>
                </a:solidFill>
                <a:latin typeface="CA Metro Black" pitchFamily="50" charset="0"/>
                <a:ea typeface="CA Metro ExtraBold" charset="0"/>
                <a:cs typeface="CA Metro ExtraBold" charset="0"/>
              </a:rPr>
              <a:t>45 PT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0DA6E51C-7D15-4C35-9B9E-21C665E80A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61200" y="6330961"/>
            <a:ext cx="2082800" cy="595314"/>
            <a:chOff x="4448" y="3988"/>
            <a:chExt cx="1312" cy="37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B0835090-8ADD-4D89-9E8E-D81A77358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8" y="3988"/>
              <a:ext cx="1312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F099796-766E-4E8C-81C6-9C32DB51B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" y="3988"/>
              <a:ext cx="1167" cy="332"/>
            </a:xfrm>
            <a:custGeom>
              <a:avLst/>
              <a:gdLst>
                <a:gd name="T0" fmla="*/ 0 w 10476"/>
                <a:gd name="T1" fmla="*/ 3004 h 3004"/>
                <a:gd name="T2" fmla="*/ 0 w 10476"/>
                <a:gd name="T3" fmla="*/ 3004 h 3004"/>
                <a:gd name="T4" fmla="*/ 10476 w 10476"/>
                <a:gd name="T5" fmla="*/ 3004 h 3004"/>
                <a:gd name="T6" fmla="*/ 10476 w 10476"/>
                <a:gd name="T7" fmla="*/ 0 h 3004"/>
                <a:gd name="T8" fmla="*/ 0 w 10476"/>
                <a:gd name="T9" fmla="*/ 3004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6" h="3004">
                  <a:moveTo>
                    <a:pt x="0" y="3004"/>
                  </a:moveTo>
                  <a:lnTo>
                    <a:pt x="0" y="3004"/>
                  </a:lnTo>
                  <a:lnTo>
                    <a:pt x="10476" y="3004"/>
                  </a:lnTo>
                  <a:lnTo>
                    <a:pt x="10476" y="0"/>
                  </a:lnTo>
                  <a:lnTo>
                    <a:pt x="0" y="3004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8A101738-5C78-4C0E-97CE-6945CFB2D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93393A28-F7F3-4C4A-B6D8-1504C6D45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F3D4A4-3EBC-43F6-8986-38B5C8AB03B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4C20FB-EA67-4600-84A9-84BAFD5E74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4578422" cy="685800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B00C2C-D477-47C0-B56D-B75E418BE5AD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bg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bg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bg1"/>
              </a:solidFill>
              <a:latin typeface="CA Metro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58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FF236BD-28A3-4452-81AB-DA6F288A3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AB02A2E3-B378-46F6-A2EE-7C99BE4ED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824" r="540"/>
          <a:stretch/>
        </p:blipFill>
        <p:spPr>
          <a:xfrm>
            <a:off x="0" y="-20935"/>
            <a:ext cx="9144000" cy="6878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721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0EFDCFE-C72A-4707-A1BF-D5AB1AB445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72000" rIns="72000"/>
          <a:lstStyle>
            <a:lvl1pPr marL="0" indent="0">
              <a:buNone/>
              <a:defRPr sz="1800"/>
            </a:lvl1pPr>
          </a:lstStyle>
          <a:p>
            <a:r>
              <a:rPr lang="de-DE" dirty="0"/>
              <a:t>Click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a </a:t>
            </a:r>
            <a:r>
              <a:rPr lang="de-DE" dirty="0" err="1"/>
              <a:t>picture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19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_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17D6AB73-7B9E-4949-A06C-6781F0CA36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1671795"/>
            <a:ext cx="8496300" cy="132143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/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CONTACT INFORMATION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BD791D-4E38-40EC-9C45-B7D8F8184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878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8961C55-2CD5-485C-8C27-85584534B2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1D68C5BE-F633-4D1E-89E7-4132A2DEC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816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enumeratio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8B350879-23EF-4DD0-A671-31A769C6AE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DF9ACA7A-0C3F-4952-ACB9-31593820AA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731E7081-B69E-49CA-B331-51D5609CE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682A140C-CF81-4AAF-A2CF-4A9A76A58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9" name="Textplatzhalter 27">
            <a:extLst>
              <a:ext uri="{FF2B5EF4-FFF2-40B4-BE49-F238E27FC236}">
                <a16:creationId xmlns:a16="http://schemas.microsoft.com/office/drawing/2014/main" id="{8C1EFF1F-F708-4AA2-84D6-B5DF76A48E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403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F6C42E2-930D-403B-BC42-CE7CEB5A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00" y="6279911"/>
            <a:ext cx="1013662" cy="395925"/>
          </a:xfrm>
          <a:prstGeom prst="rect">
            <a:avLst/>
          </a:prstGeom>
        </p:spPr>
      </p:pic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6E9C1D6D-7911-4819-956B-FE687890193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3F10C2FF-7972-49B0-9EC2-92C74B60320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5A4AD993-FD77-4A51-83DE-3EEF57333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6DBEA43F-16B6-46A8-A682-AA33510F65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None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E996C930-788A-4BA5-AC41-E389CB684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8268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_Mak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05357AD6-A435-4B66-816A-6FCC1DBCC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r="2388" b="68955"/>
          <a:stretch/>
        </p:blipFill>
        <p:spPr>
          <a:xfrm>
            <a:off x="6059424" y="5962160"/>
            <a:ext cx="3084576" cy="905267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8EB05A54-D021-4CFB-94A7-E4AD489AF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235" y="6280658"/>
            <a:ext cx="1002507" cy="394429"/>
          </a:xfrm>
          <a:prstGeom prst="rect">
            <a:avLst/>
          </a:prstGeom>
        </p:spPr>
      </p:pic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429C6301-AC7B-4DD8-B25F-8694B8AB57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57738" y="1808163"/>
            <a:ext cx="4068762" cy="2903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1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009C2997-5BE2-43C3-B1A9-B0BFF1A986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59008" y="4778374"/>
            <a:ext cx="4057190" cy="1594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sz="8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Caption CA METRO Regular 8pt</a:t>
            </a:r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49006808-7AAD-407B-8CE8-2380D26AF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A4DDB8B5-AE3D-4E97-9295-B6CB79299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849" y="1772678"/>
            <a:ext cx="4068763" cy="45360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1500"/>
            </a:lvl1pPr>
            <a:lvl2pPr marL="450850" indent="-1825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2pPr>
            <a:lvl3pPr marL="719138" indent="-180975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3pPr>
            <a:lvl4pPr marL="16002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4pPr>
            <a:lvl5pPr marL="2057400" indent="-228600">
              <a:buClr>
                <a:schemeClr val="tx1"/>
              </a:buClr>
              <a:buFont typeface="CA Metro" panose="00000500000000000000" pitchFamily="2" charset="0"/>
              <a:buChar char="̸"/>
              <a:defRPr sz="15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26B9B03-DB2C-4B5C-8498-E15E04E5B5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TEXT WITH IMAGE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484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5" name="Bildplatzhalter 15">
            <a:extLst>
              <a:ext uri="{FF2B5EF4-FFF2-40B4-BE49-F238E27FC236}">
                <a16:creationId xmlns:a16="http://schemas.microsoft.com/office/drawing/2014/main" id="{1A11B15F-1F8B-4587-927A-D45DA1FED89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3850" y="2863357"/>
            <a:ext cx="3112682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E1C34E6B-9B94-4D6A-8092-A7729716E5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35375" y="2616765"/>
            <a:ext cx="1908175" cy="30346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0" name="Bildplatzhalter 15">
            <a:extLst>
              <a:ext uri="{FF2B5EF4-FFF2-40B4-BE49-F238E27FC236}">
                <a16:creationId xmlns:a16="http://schemas.microsoft.com/office/drawing/2014/main" id="{C4695549-74C6-485E-9065-9A11E97C106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4525" y="2863356"/>
            <a:ext cx="3095625" cy="2633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7DF1B271-1083-4703-81B1-82107A54E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A6061149-4637-4E2B-A85B-9944F20636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862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rapeze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28DF2A35-DD4A-47CE-9484-D6D6C44A2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2CEE08BD-83A9-4493-900B-E6735F611A1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84324" y="3262186"/>
            <a:ext cx="1871664" cy="2456912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85DABDFB-32A4-4088-9FB1-C2822D28DB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19578" y="2762741"/>
            <a:ext cx="1923972" cy="3551878"/>
          </a:xfrm>
          <a:custGeom>
            <a:avLst/>
            <a:gdLst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35518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  <a:gd name="connsiteX0" fmla="*/ 0 w 1923972"/>
              <a:gd name="connsiteY0" fmla="*/ 0 h 3551878"/>
              <a:gd name="connsiteX1" fmla="*/ 1923972 w 1923972"/>
              <a:gd name="connsiteY1" fmla="*/ 0 h 3551878"/>
              <a:gd name="connsiteX2" fmla="*/ 1923972 w 1923972"/>
              <a:gd name="connsiteY2" fmla="*/ 2942278 h 3551878"/>
              <a:gd name="connsiteX3" fmla="*/ 0 w 1923972"/>
              <a:gd name="connsiteY3" fmla="*/ 3551878 h 3551878"/>
              <a:gd name="connsiteX4" fmla="*/ 0 w 1923972"/>
              <a:gd name="connsiteY4" fmla="*/ 0 h 355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972" h="3551878">
                <a:moveTo>
                  <a:pt x="0" y="0"/>
                </a:moveTo>
                <a:lnTo>
                  <a:pt x="1923972" y="0"/>
                </a:lnTo>
                <a:lnTo>
                  <a:pt x="1923972" y="2942278"/>
                </a:lnTo>
                <a:lnTo>
                  <a:pt x="0" y="3551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C0FB6484-B240-4B17-ADE5-C6DE973D27C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25414" y="3262186"/>
            <a:ext cx="1848133" cy="2387859"/>
          </a:xfrm>
          <a:custGeom>
            <a:avLst/>
            <a:gdLst>
              <a:gd name="connsiteX0" fmla="*/ 0 w 1871664"/>
              <a:gd name="connsiteY0" fmla="*/ 0 h 1831012"/>
              <a:gd name="connsiteX1" fmla="*/ 1871664 w 1871664"/>
              <a:gd name="connsiteY1" fmla="*/ 0 h 1831012"/>
              <a:gd name="connsiteX2" fmla="*/ 1871664 w 1871664"/>
              <a:gd name="connsiteY2" fmla="*/ 1831012 h 1831012"/>
              <a:gd name="connsiteX3" fmla="*/ 0 w 1871664"/>
              <a:gd name="connsiteY3" fmla="*/ 1831012 h 1831012"/>
              <a:gd name="connsiteX4" fmla="*/ 0 w 1871664"/>
              <a:gd name="connsiteY4" fmla="*/ 0 h 1831012"/>
              <a:gd name="connsiteX0" fmla="*/ 0 w 1871664"/>
              <a:gd name="connsiteY0" fmla="*/ 0 h 2387158"/>
              <a:gd name="connsiteX1" fmla="*/ 1871664 w 1871664"/>
              <a:gd name="connsiteY1" fmla="*/ 0 h 2387158"/>
              <a:gd name="connsiteX2" fmla="*/ 1871664 w 1871664"/>
              <a:gd name="connsiteY2" fmla="*/ 1831012 h 2387158"/>
              <a:gd name="connsiteX3" fmla="*/ 0 w 1871664"/>
              <a:gd name="connsiteY3" fmla="*/ 2387158 h 2387158"/>
              <a:gd name="connsiteX4" fmla="*/ 0 w 1871664"/>
              <a:gd name="connsiteY4" fmla="*/ 0 h 23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664" h="2387158">
                <a:moveTo>
                  <a:pt x="0" y="0"/>
                </a:moveTo>
                <a:lnTo>
                  <a:pt x="1871664" y="0"/>
                </a:lnTo>
                <a:lnTo>
                  <a:pt x="1871664" y="1831012"/>
                </a:lnTo>
                <a:lnTo>
                  <a:pt x="0" y="238715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27">
            <a:extLst>
              <a:ext uri="{FF2B5EF4-FFF2-40B4-BE49-F238E27FC236}">
                <a16:creationId xmlns:a16="http://schemas.microsoft.com/office/drawing/2014/main" id="{9B0D97E5-ADFF-4458-8409-1DDBC9C14D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80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260BCF-BA8F-4B96-B558-47005AE6E6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2803 w 9144000"/>
              <a:gd name="connsiteY6" fmla="*/ 5791105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0227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77322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03979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2803 w 9144000"/>
              <a:gd name="connsiteY5" fmla="*/ 5303979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94325 w 9144000"/>
              <a:gd name="connsiteY4" fmla="*/ 5313046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4325 w 9144000"/>
              <a:gd name="connsiteY3" fmla="*/ 5319869 h 6868430"/>
              <a:gd name="connsiteX4" fmla="*/ 5385272 w 9144000"/>
              <a:gd name="connsiteY4" fmla="*/ 5310023 h 6868430"/>
              <a:gd name="connsiteX5" fmla="*/ 3755820 w 9144000"/>
              <a:gd name="connsiteY5" fmla="*/ 5310023 h 6868430"/>
              <a:gd name="connsiteX6" fmla="*/ 3756263 w 9144000"/>
              <a:gd name="connsiteY6" fmla="*/ 5783366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4325" y="5319869"/>
                </a:lnTo>
                <a:lnTo>
                  <a:pt x="5385272" y="5310023"/>
                </a:lnTo>
                <a:lnTo>
                  <a:pt x="3755820" y="5310023"/>
                </a:lnTo>
                <a:cubicBezTo>
                  <a:pt x="3754961" y="5469819"/>
                  <a:pt x="3757122" y="5623570"/>
                  <a:pt x="3756263" y="5783366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CA Metro" panose="00000500000000000000" pitchFamily="2" charset="0"/>
              <a:buNone/>
              <a:tabLst/>
              <a:defRPr/>
            </a:pPr>
            <a:r>
              <a:rPr lang="en-US" dirty="0"/>
              <a:t>Select the picture placeholder and click on ‘insert' in </a:t>
            </a:r>
            <a:br>
              <a:rPr lang="en-US" dirty="0"/>
            </a:br>
            <a:r>
              <a:rPr lang="en-US" dirty="0"/>
              <a:t>the menu bar and then on ‘pictures' to insert a picture.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B720F8D-81F8-4E4C-B6EE-0128B03A46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4A518E7-F986-4FCF-AF69-05F8B6CB20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49119"/>
            <a:ext cx="9172577" cy="271327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4B709CE1-96ED-4962-94F4-CF151B55B6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73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8" name="Textplatzhalter 27">
            <a:extLst>
              <a:ext uri="{FF2B5EF4-FFF2-40B4-BE49-F238E27FC236}">
                <a16:creationId xmlns:a16="http://schemas.microsoft.com/office/drawing/2014/main" id="{560A320C-529B-4797-AC5C-D9B4C9FB8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DF209605-CDDC-498F-862E-3D761683775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65093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F7392CC-AE2D-4D90-9363-D1BBD0ADF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759451" y="3561348"/>
            <a:ext cx="1857788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214FFF-277F-46A7-9342-1BC8B8E311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0770" y="1819177"/>
            <a:ext cx="1857257" cy="256005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FA96B635-99AC-4FE1-A286-5583A16CFE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501" y="3561348"/>
            <a:ext cx="1857240" cy="2560054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35575CEE-C2E5-403C-A36B-087CE5EE99A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59450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2DE7EEBA-ED2F-4450-80F5-E2ADF8FD2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61010" y="2012285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3412E608-8987-485A-BA35-17A29BF320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55441" y="4266552"/>
            <a:ext cx="1854957" cy="185484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1" name="Textplatzhalter 36">
            <a:extLst>
              <a:ext uri="{FF2B5EF4-FFF2-40B4-BE49-F238E27FC236}">
                <a16:creationId xmlns:a16="http://schemas.microsoft.com/office/drawing/2014/main" id="{D2502885-A58B-4AD4-BFFC-7D2B67C78D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32538" y="2012284"/>
            <a:ext cx="1855490" cy="233870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  <p:sp>
        <p:nvSpPr>
          <p:cNvPr id="22" name="Bildplatzhalter 62">
            <a:extLst>
              <a:ext uri="{FF2B5EF4-FFF2-40B4-BE49-F238E27FC236}">
                <a16:creationId xmlns:a16="http://schemas.microsoft.com/office/drawing/2014/main" id="{1EF236F2-7A4C-4B27-B173-FD865CB9CC7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536620" y="3782697"/>
            <a:ext cx="185140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4" name="Bildplatzhalter 62">
            <a:extLst>
              <a:ext uri="{FF2B5EF4-FFF2-40B4-BE49-F238E27FC236}">
                <a16:creationId xmlns:a16="http://schemas.microsoft.com/office/drawing/2014/main" id="{7BC9B28C-CF9B-45A0-8A3D-B1AA0D07D5E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964562" y="3782698"/>
            <a:ext cx="1857788" cy="2338703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338703">
                <a:moveTo>
                  <a:pt x="0" y="546226"/>
                </a:moveTo>
                <a:lnTo>
                  <a:pt x="1867148" y="0"/>
                </a:lnTo>
                <a:cubicBezTo>
                  <a:pt x="1866142" y="779568"/>
                  <a:pt x="1865137" y="1559135"/>
                  <a:pt x="1864131" y="2338703"/>
                </a:cubicBezTo>
                <a:lnTo>
                  <a:pt x="0" y="2338703"/>
                </a:lnTo>
                <a:lnTo>
                  <a:pt x="0" y="5462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18000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5DB31F-B73F-4B58-830A-2E18E64E50D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28032" y="1812681"/>
            <a:ext cx="1859009" cy="2339553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009" h="2339553">
                <a:moveTo>
                  <a:pt x="3908" y="0"/>
                </a:moveTo>
                <a:lnTo>
                  <a:pt x="1859009" y="0"/>
                </a:lnTo>
                <a:lnTo>
                  <a:pt x="1859009" y="1800096"/>
                </a:lnTo>
                <a:lnTo>
                  <a:pt x="0" y="2339553"/>
                </a:lnTo>
                <a:cubicBezTo>
                  <a:pt x="1303" y="1559702"/>
                  <a:pt x="2605" y="779851"/>
                  <a:pt x="39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26" name="Textplatzhalter 36">
            <a:extLst>
              <a:ext uri="{FF2B5EF4-FFF2-40B4-BE49-F238E27FC236}">
                <a16:creationId xmlns:a16="http://schemas.microsoft.com/office/drawing/2014/main" id="{DA1D7625-3644-4300-890C-8A4831CE8C9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2084" y="4266552"/>
            <a:ext cx="1854957" cy="185484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surname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41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peze pictures +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303F0B7F-0B69-4011-A84A-A5AD09953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27">
            <a:extLst>
              <a:ext uri="{FF2B5EF4-FFF2-40B4-BE49-F238E27FC236}">
                <a16:creationId xmlns:a16="http://schemas.microsoft.com/office/drawing/2014/main" id="{D3671512-7B71-4C0C-89E0-DA51F2110D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C6AFCD8-1885-450C-86D7-6C808C0FF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660949" y="1819198"/>
            <a:ext cx="1863819" cy="3559175"/>
          </a:xfrm>
          <a:prstGeom prst="rect">
            <a:avLst/>
          </a:prstGeom>
          <a:solidFill>
            <a:srgbClr val="BACCD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ACBCF7C8-0687-4C39-BA8B-E32EC96E912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32697" y="2562226"/>
            <a:ext cx="1863993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386A2CA0-7ACC-4E9F-A751-BED4275F65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587885" y="2562225"/>
            <a:ext cx="1864888" cy="355917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DB73B7B-23DC-43FA-87C3-A27500E0870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86662" y="1808163"/>
            <a:ext cx="1864766" cy="1482821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78113">
                <a:moveTo>
                  <a:pt x="3430" y="0"/>
                </a:moveTo>
                <a:lnTo>
                  <a:pt x="1858531" y="0"/>
                </a:lnTo>
                <a:lnTo>
                  <a:pt x="1858531" y="1800096"/>
                </a:lnTo>
                <a:lnTo>
                  <a:pt x="0" y="2878113"/>
                </a:lnTo>
                <a:cubicBezTo>
                  <a:pt x="1303" y="20982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692C6EC-7A76-4315-B7B6-6FAA0C37143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32710" y="1808164"/>
            <a:ext cx="1863993" cy="1502716"/>
          </a:xfrm>
          <a:custGeom>
            <a:avLst/>
            <a:gdLst>
              <a:gd name="connsiteX0" fmla="*/ 0 w 1855101"/>
              <a:gd name="connsiteY0" fmla="*/ 0 h 1792476"/>
              <a:gd name="connsiteX1" fmla="*/ 1855101 w 1855101"/>
              <a:gd name="connsiteY1" fmla="*/ 0 h 1792476"/>
              <a:gd name="connsiteX2" fmla="*/ 1855101 w 1855101"/>
              <a:gd name="connsiteY2" fmla="*/ 1792476 h 1792476"/>
              <a:gd name="connsiteX3" fmla="*/ 0 w 1855101"/>
              <a:gd name="connsiteY3" fmla="*/ 1792476 h 1792476"/>
              <a:gd name="connsiteX4" fmla="*/ 0 w 1855101"/>
              <a:gd name="connsiteY4" fmla="*/ 0 h 1792476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79247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3908 w 1859009"/>
              <a:gd name="connsiteY0" fmla="*/ 0 h 2339553"/>
              <a:gd name="connsiteX1" fmla="*/ 1859009 w 1859009"/>
              <a:gd name="connsiteY1" fmla="*/ 0 h 2339553"/>
              <a:gd name="connsiteX2" fmla="*/ 1859009 w 1859009"/>
              <a:gd name="connsiteY2" fmla="*/ 1800096 h 2339553"/>
              <a:gd name="connsiteX3" fmla="*/ 0 w 1859009"/>
              <a:gd name="connsiteY3" fmla="*/ 2339553 h 2339553"/>
              <a:gd name="connsiteX4" fmla="*/ 3908 w 1859009"/>
              <a:gd name="connsiteY4" fmla="*/ 0 h 2339553"/>
              <a:gd name="connsiteX0" fmla="*/ 585 w 1855686"/>
              <a:gd name="connsiteY0" fmla="*/ 0 h 2883660"/>
              <a:gd name="connsiteX1" fmla="*/ 1855686 w 1855686"/>
              <a:gd name="connsiteY1" fmla="*/ 0 h 2883660"/>
              <a:gd name="connsiteX2" fmla="*/ 1855686 w 1855686"/>
              <a:gd name="connsiteY2" fmla="*/ 1800096 h 2883660"/>
              <a:gd name="connsiteX3" fmla="*/ 0 w 1855686"/>
              <a:gd name="connsiteY3" fmla="*/ 2883660 h 2883660"/>
              <a:gd name="connsiteX4" fmla="*/ 585 w 1855686"/>
              <a:gd name="connsiteY4" fmla="*/ 0 h 2883660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000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78113"/>
              <a:gd name="connsiteX1" fmla="*/ 1858531 w 1858531"/>
              <a:gd name="connsiteY1" fmla="*/ 0 h 2878113"/>
              <a:gd name="connsiteX2" fmla="*/ 1858531 w 1858531"/>
              <a:gd name="connsiteY2" fmla="*/ 1815496 h 2878113"/>
              <a:gd name="connsiteX3" fmla="*/ 0 w 1858531"/>
              <a:gd name="connsiteY3" fmla="*/ 2878113 h 2878113"/>
              <a:gd name="connsiteX4" fmla="*/ 3430 w 1858531"/>
              <a:gd name="connsiteY4" fmla="*/ 0 h 2878113"/>
              <a:gd name="connsiteX0" fmla="*/ 3430 w 1858531"/>
              <a:gd name="connsiteY0" fmla="*/ 0 h 2893513"/>
              <a:gd name="connsiteX1" fmla="*/ 1858531 w 1858531"/>
              <a:gd name="connsiteY1" fmla="*/ 0 h 2893513"/>
              <a:gd name="connsiteX2" fmla="*/ 1858531 w 1858531"/>
              <a:gd name="connsiteY2" fmla="*/ 1815496 h 2893513"/>
              <a:gd name="connsiteX3" fmla="*/ 0 w 1858531"/>
              <a:gd name="connsiteY3" fmla="*/ 2893513 h 2893513"/>
              <a:gd name="connsiteX4" fmla="*/ 3430 w 1858531"/>
              <a:gd name="connsiteY4" fmla="*/ 0 h 28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8531" h="2893513">
                <a:moveTo>
                  <a:pt x="3430" y="0"/>
                </a:moveTo>
                <a:lnTo>
                  <a:pt x="1858531" y="0"/>
                </a:lnTo>
                <a:lnTo>
                  <a:pt x="1858531" y="1815496"/>
                </a:lnTo>
                <a:lnTo>
                  <a:pt x="0" y="2893513"/>
                </a:lnTo>
                <a:cubicBezTo>
                  <a:pt x="1303" y="2113662"/>
                  <a:pt x="2127" y="779851"/>
                  <a:pt x="34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72000" tIns="72000" rIns="0" bIns="0"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7" name="Bildplatzhalter 62">
            <a:extLst>
              <a:ext uri="{FF2B5EF4-FFF2-40B4-BE49-F238E27FC236}">
                <a16:creationId xmlns:a16="http://schemas.microsoft.com/office/drawing/2014/main" id="{8E5F9AD2-6CCA-4DAD-8B7E-080FD321FF9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660950" y="4635346"/>
            <a:ext cx="1863819" cy="1486055"/>
          </a:xfrm>
          <a:custGeom>
            <a:avLst/>
            <a:gdLst>
              <a:gd name="connsiteX0" fmla="*/ 0 w 1864131"/>
              <a:gd name="connsiteY0" fmla="*/ 0 h 1792477"/>
              <a:gd name="connsiteX1" fmla="*/ 1864131 w 1864131"/>
              <a:gd name="connsiteY1" fmla="*/ 0 h 1792477"/>
              <a:gd name="connsiteX2" fmla="*/ 1864131 w 1864131"/>
              <a:gd name="connsiteY2" fmla="*/ 1792477 h 1792477"/>
              <a:gd name="connsiteX3" fmla="*/ 0 w 1864131"/>
              <a:gd name="connsiteY3" fmla="*/ 1792477 h 1792477"/>
              <a:gd name="connsiteX4" fmla="*/ 0 w 1864131"/>
              <a:gd name="connsiteY4" fmla="*/ 0 h 1792477"/>
              <a:gd name="connsiteX0" fmla="*/ 0 w 1867148"/>
              <a:gd name="connsiteY0" fmla="*/ 546226 h 2338703"/>
              <a:gd name="connsiteX1" fmla="*/ 1867148 w 1867148"/>
              <a:gd name="connsiteY1" fmla="*/ 0 h 2338703"/>
              <a:gd name="connsiteX2" fmla="*/ 1864131 w 1867148"/>
              <a:gd name="connsiteY2" fmla="*/ 2338703 h 2338703"/>
              <a:gd name="connsiteX3" fmla="*/ 0 w 1867148"/>
              <a:gd name="connsiteY3" fmla="*/ 2338703 h 2338703"/>
              <a:gd name="connsiteX4" fmla="*/ 0 w 1867148"/>
              <a:gd name="connsiteY4" fmla="*/ 546226 h 2338703"/>
              <a:gd name="connsiteX0" fmla="*/ 0 w 1867148"/>
              <a:gd name="connsiteY0" fmla="*/ 1039629 h 2832106"/>
              <a:gd name="connsiteX1" fmla="*/ 1867148 w 1867148"/>
              <a:gd name="connsiteY1" fmla="*/ 0 h 2832106"/>
              <a:gd name="connsiteX2" fmla="*/ 1864131 w 1867148"/>
              <a:gd name="connsiteY2" fmla="*/ 2832106 h 2832106"/>
              <a:gd name="connsiteX3" fmla="*/ 0 w 1867148"/>
              <a:gd name="connsiteY3" fmla="*/ 2832106 h 2832106"/>
              <a:gd name="connsiteX4" fmla="*/ 0 w 1867148"/>
              <a:gd name="connsiteY4" fmla="*/ 1039629 h 28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7148" h="2832106">
                <a:moveTo>
                  <a:pt x="0" y="1039629"/>
                </a:moveTo>
                <a:lnTo>
                  <a:pt x="1867148" y="0"/>
                </a:lnTo>
                <a:cubicBezTo>
                  <a:pt x="1866142" y="779568"/>
                  <a:pt x="1865137" y="2052538"/>
                  <a:pt x="1864131" y="2832106"/>
                </a:cubicBezTo>
                <a:lnTo>
                  <a:pt x="0" y="2832106"/>
                </a:lnTo>
                <a:lnTo>
                  <a:pt x="0" y="10396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tIns="936000"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8" name="Textplatzhalter 36">
            <a:extLst>
              <a:ext uri="{FF2B5EF4-FFF2-40B4-BE49-F238E27FC236}">
                <a16:creationId xmlns:a16="http://schemas.microsoft.com/office/drawing/2014/main" id="{1DE7895B-000C-4B0C-84A7-2340199768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59503" y="2021478"/>
            <a:ext cx="1858442" cy="3179172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19" name="Textplatzhalter 36">
            <a:extLst>
              <a:ext uri="{FF2B5EF4-FFF2-40B4-BE49-F238E27FC236}">
                <a16:creationId xmlns:a16="http://schemas.microsoft.com/office/drawing/2014/main" id="{15B8C50A-B964-4146-9955-10B8CF04A6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38262" y="3288885"/>
            <a:ext cx="185842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  <p:sp>
        <p:nvSpPr>
          <p:cNvPr id="20" name="Textplatzhalter 36">
            <a:extLst>
              <a:ext uri="{FF2B5EF4-FFF2-40B4-BE49-F238E27FC236}">
                <a16:creationId xmlns:a16="http://schemas.microsoft.com/office/drawing/2014/main" id="{08EC7F55-1894-4CDE-850B-73EC708598A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87885" y="3288885"/>
            <a:ext cx="1864888" cy="2832515"/>
          </a:xfrm>
          <a:prstGeom prst="rect">
            <a:avLst/>
          </a:prstGeom>
        </p:spPr>
        <p:txBody>
          <a:bodyPr lIns="180000" tIns="0" rIns="108000" bIns="0"/>
          <a:lstStyle>
            <a:lvl1pPr marL="0" indent="0" algn="ctr">
              <a:buNone/>
              <a:defRPr sz="1100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lvl="0"/>
            <a:r>
              <a:rPr lang="de-DE" dirty="0"/>
              <a:t>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073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">
            <a:extLst>
              <a:ext uri="{FF2B5EF4-FFF2-40B4-BE49-F238E27FC236}">
                <a16:creationId xmlns:a16="http://schemas.microsoft.com/office/drawing/2014/main" id="{2E0E0984-1DCA-43EF-A10E-3BB9F5FBE154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323850" y="2484943"/>
            <a:ext cx="8496300" cy="3514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diagram</a:t>
            </a:r>
            <a:r>
              <a:rPr lang="de-DE" dirty="0"/>
              <a:t> </a:t>
            </a:r>
            <a:r>
              <a:rPr lang="de-DE" dirty="0" err="1"/>
              <a:t>chart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8C33458-159F-4F02-9AE4-5627DEF195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849" y="6181655"/>
            <a:ext cx="8492347" cy="1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1pPr>
            <a:lvl2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2pPr>
            <a:lvl3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3pPr>
            <a:lvl4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4pPr>
            <a:lvl5pPr>
              <a:defRPr sz="1000" b="1">
                <a:solidFill>
                  <a:schemeClr val="accent1"/>
                </a:solidFill>
                <a:latin typeface="CA Metro" panose="00000500000000000000" pitchFamily="2" charset="0"/>
              </a:defRPr>
            </a:lvl5pPr>
          </a:lstStyle>
          <a:p>
            <a:pPr algn="ctr"/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SOURCE: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elitr</a:t>
            </a:r>
            <a:r>
              <a:rPr lang="de-DE" sz="1000" b="1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000" b="1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endParaRPr lang="de-DE" sz="1000" b="1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416D0BE3-3E39-48BE-B379-811937A53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27">
            <a:extLst>
              <a:ext uri="{FF2B5EF4-FFF2-40B4-BE49-F238E27FC236}">
                <a16:creationId xmlns:a16="http://schemas.microsoft.com/office/drawing/2014/main" id="{8F316C50-822F-429F-B162-8F343B735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41202"/>
            <a:ext cx="8496300" cy="8282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3400" b="1" cap="all" baseline="0">
                <a:solidFill>
                  <a:schemeClr val="accent1"/>
                </a:solidFill>
                <a:latin typeface="CA Metro ExtraBold" panose="00000900000000000000" pitchFamily="2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de-DE" sz="3400" b="1" dirty="0">
                <a:solidFill>
                  <a:srgbClr val="14447F"/>
                </a:solidFill>
                <a:latin typeface="CA Metro ExtraBold" pitchFamily="2" charset="77"/>
                <a:ea typeface="CA Metro ExtraBold" charset="0"/>
                <a:cs typeface="CA Metro ExtraBold" charset="0"/>
              </a:rPr>
              <a:t>HEADLINE CA METRO EXTRA BOLD</a:t>
            </a:r>
            <a:r>
              <a:rPr lang="de-DE" sz="3400" b="1" dirty="0">
                <a:solidFill>
                  <a:srgbClr val="14447F"/>
                </a:solidFill>
                <a:latin typeface="CA Metro ExtraBold" charset="0"/>
                <a:ea typeface="CA Metro ExtraBold" charset="0"/>
                <a:cs typeface="CA Metro ExtraBold" charset="0"/>
              </a:rPr>
              <a:t> 34PT</a:t>
            </a:r>
          </a:p>
        </p:txBody>
      </p:sp>
      <p:sp>
        <p:nvSpPr>
          <p:cNvPr id="7" name="Textplatzhalter 15">
            <a:extLst>
              <a:ext uri="{FF2B5EF4-FFF2-40B4-BE49-F238E27FC236}">
                <a16:creationId xmlns:a16="http://schemas.microsoft.com/office/drawing/2014/main" id="{4B0EFEB0-7791-40FD-9356-614710D1FD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1722984"/>
            <a:ext cx="8492348" cy="582982"/>
          </a:xfrm>
          <a:prstGeom prst="rect">
            <a:avLst/>
          </a:prstGeom>
        </p:spPr>
        <p:txBody>
          <a:bodyPr l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pPr algn="ctr"/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Copy: CA METRO Regular 15pt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Lorem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ipsum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sit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amet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consetetur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sadipscing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b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</a:b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eirmod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tempor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invidunt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ut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labore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et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dolore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magna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aliquyam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erat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, sed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diam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 </a:t>
            </a:r>
            <a:r>
              <a:rPr lang="de-DE" sz="1500" dirty="0" err="1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voluptua</a:t>
            </a:r>
            <a:r>
              <a:rPr lang="de-DE" sz="1500" dirty="0">
                <a:solidFill>
                  <a:srgbClr val="14447F"/>
                </a:solidFill>
                <a:latin typeface="CA Metro" pitchFamily="2" charset="77"/>
                <a:ea typeface="CA Metro" charset="0"/>
                <a:cs typeface="CA Metro" charset="0"/>
              </a:rPr>
              <a:t>.</a:t>
            </a:r>
            <a:endParaRPr lang="de-DE" sz="1500" dirty="0">
              <a:solidFill>
                <a:srgbClr val="14447F"/>
              </a:solidFill>
              <a:latin typeface="CA Metro" pitchFamily="2" charset="77"/>
              <a:ea typeface="CA Metro ExtraBold" charset="0"/>
              <a:cs typeface="CA Metro Extra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421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369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8467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881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E2513D3-7188-46C6-8BE3-E46EADC79A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3908"/>
            <a:ext cx="9144000" cy="6861908"/>
          </a:xfrm>
          <a:custGeom>
            <a:avLst/>
            <a:gdLst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1721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1721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2841 w 9144000"/>
              <a:gd name="connsiteY6" fmla="*/ 5791094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  <a:gd name="connsiteX0" fmla="*/ 0 w 9144000"/>
              <a:gd name="connsiteY0" fmla="*/ 0 h 6868430"/>
              <a:gd name="connsiteX1" fmla="*/ 9144000 w 9144000"/>
              <a:gd name="connsiteY1" fmla="*/ 0 h 6868430"/>
              <a:gd name="connsiteX2" fmla="*/ 9144000 w 9144000"/>
              <a:gd name="connsiteY2" fmla="*/ 4243441 h 6868430"/>
              <a:gd name="connsiteX3" fmla="*/ 5391156 w 9144000"/>
              <a:gd name="connsiteY3" fmla="*/ 5320779 h 6868430"/>
              <a:gd name="connsiteX4" fmla="*/ 5391156 w 9144000"/>
              <a:gd name="connsiteY4" fmla="*/ 5319348 h 6868430"/>
              <a:gd name="connsiteX5" fmla="*/ 3752841 w 9144000"/>
              <a:gd name="connsiteY5" fmla="*/ 5316806 h 6868430"/>
              <a:gd name="connsiteX6" fmla="*/ 3755381 w 9144000"/>
              <a:gd name="connsiteY6" fmla="*/ 5786009 h 6868430"/>
              <a:gd name="connsiteX7" fmla="*/ 0 w 9144000"/>
              <a:gd name="connsiteY7" fmla="*/ 6868430 h 6868430"/>
              <a:gd name="connsiteX8" fmla="*/ 0 w 9144000"/>
              <a:gd name="connsiteY8" fmla="*/ 0 h 686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68430">
                <a:moveTo>
                  <a:pt x="0" y="0"/>
                </a:moveTo>
                <a:lnTo>
                  <a:pt x="9144000" y="0"/>
                </a:lnTo>
                <a:lnTo>
                  <a:pt x="9144000" y="4243441"/>
                </a:lnTo>
                <a:lnTo>
                  <a:pt x="5391156" y="5320779"/>
                </a:lnTo>
                <a:lnTo>
                  <a:pt x="5391156" y="5319348"/>
                </a:lnTo>
                <a:lnTo>
                  <a:pt x="3752841" y="5316806"/>
                </a:lnTo>
                <a:cubicBezTo>
                  <a:pt x="3753688" y="5473207"/>
                  <a:pt x="3754534" y="5629608"/>
                  <a:pt x="3755381" y="5786009"/>
                </a:cubicBezTo>
                <a:lnTo>
                  <a:pt x="0" y="6868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01F7379-80CF-4A7F-B366-910CF965E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02910F-5FC8-4669-B410-242055A49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70545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E0A88079-9FC5-4A91-A557-8A03BE5D78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3072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08CBBF51-685C-41B4-B936-69B1BBD40C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1C08EF-E101-4737-8F9F-E30F1EC010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30138"/>
            <a:ext cx="9144000" cy="2635889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CA675120-CAF6-44DE-BB3A-1409F4D5E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609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t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2103F1-00E8-43C8-81A1-F8FBCF5EE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391226E-1765-409C-8978-6914CBEAD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FEB20A26-7757-4ACB-96D9-0F0B61A62F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7954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3431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he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01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ro title sheet 3">
    <p:bg>
      <p:bgPr>
        <a:solidFill>
          <a:srgbClr val="FFE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DBA0316-E884-438E-87AC-741ECF5DA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03F604-406C-439F-8C85-830FB6E1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6230"/>
            <a:ext cx="9144000" cy="2635889"/>
          </a:xfrm>
          <a:prstGeom prst="rect">
            <a:avLst/>
          </a:prstGeom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E995525C-41EE-4823-901D-DE95523796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834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B56A-B497-C141-96FA-C3745CF8FFF5}" type="datetime1">
              <a:rPr lang="de-DE" smtClean="0"/>
              <a:t>05.06.2023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Strictly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FF917-5FE1-C942-9CD5-D04954F72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011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01900" y="6489700"/>
            <a:ext cx="4140200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ru-RU"/>
              <a:t>Page </a:t>
            </a:r>
            <a:fld id="{88783EDE-7DF6-4768-B904-FA2D7E7C7F96}" type="slidenum">
              <a:rPr lang="de-DE" altLang="ru-RU"/>
              <a:pPr>
                <a:defRPr/>
              </a:pPr>
              <a:t>‹#›</a:t>
            </a:fld>
            <a:endParaRPr lang="de-DE" alt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6823075" y="255588"/>
            <a:ext cx="1979613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25.06.2010</a:t>
            </a:r>
          </a:p>
        </p:txBody>
      </p:sp>
    </p:spTree>
    <p:extLst>
      <p:ext uri="{BB962C8B-B14F-4D97-AF65-F5344CB8AC3E}">
        <p14:creationId xmlns:p14="http://schemas.microsoft.com/office/powerpoint/2010/main" val="4000181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kro final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576FC85-B868-4CD0-9A28-5A27F9BE2A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388" r="2388" b="68955"/>
          <a:stretch/>
        </p:blipFill>
        <p:spPr>
          <a:xfrm>
            <a:off x="-28577" y="4159063"/>
            <a:ext cx="9172577" cy="2698937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FF7F1C47-4E4F-4B2B-B3A1-91B9CAABB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2058003"/>
            <a:ext cx="8496300" cy="184342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 err="1"/>
              <a:t>Thank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A2ECE159-66BB-433A-A908-7FAF61CE2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03" y="5300262"/>
            <a:ext cx="1641522" cy="645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6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3A355D5-9152-4870-955B-1EB21AD1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0" t="38991" r="4756" b="-2213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pic>
        <p:nvPicPr>
          <p:cNvPr id="20" name="Picture 38">
            <a:extLst>
              <a:ext uri="{FF2B5EF4-FFF2-40B4-BE49-F238E27FC236}">
                <a16:creationId xmlns:a16="http://schemas.microsoft.com/office/drawing/2014/main" id="{B8C68D50-BDF3-4FBD-BDFF-44ADBFD2C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BF92969-3892-493F-BBC1-95F357A605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42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CF08C5DB-8337-4C6D-8BC8-B14AAEDDF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8" t="1" r="2388" b="40959"/>
          <a:stretch/>
        </p:blipFill>
        <p:spPr>
          <a:xfrm>
            <a:off x="8" y="1781307"/>
            <a:ext cx="9144000" cy="5103625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C677763-E36F-465F-B889-D3549B735C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4021" y="-1"/>
            <a:ext cx="9148009" cy="4479759"/>
          </a:xfrm>
          <a:custGeom>
            <a:avLst/>
            <a:gdLst>
              <a:gd name="connsiteX0" fmla="*/ 4011 w 9148009"/>
              <a:gd name="connsiteY0" fmla="*/ 0 h 4479759"/>
              <a:gd name="connsiteX1" fmla="*/ 9148009 w 9148009"/>
              <a:gd name="connsiteY1" fmla="*/ 0 h 4479759"/>
              <a:gd name="connsiteX2" fmla="*/ 9148009 w 9148009"/>
              <a:gd name="connsiteY2" fmla="*/ 1848854 h 4479759"/>
              <a:gd name="connsiteX3" fmla="*/ 5394419 w 9148009"/>
              <a:gd name="connsiteY3" fmla="*/ 2928361 h 4479759"/>
              <a:gd name="connsiteX4" fmla="*/ 3759005 w 9148009"/>
              <a:gd name="connsiteY4" fmla="*/ 2928361 h 4479759"/>
              <a:gd name="connsiteX5" fmla="*/ 3759005 w 9148009"/>
              <a:gd name="connsiteY5" fmla="*/ 3398695 h 4479759"/>
              <a:gd name="connsiteX6" fmla="*/ 0 w 9148009"/>
              <a:gd name="connsiteY6" fmla="*/ 4479759 h 447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009" h="4479759">
                <a:moveTo>
                  <a:pt x="4011" y="0"/>
                </a:moveTo>
                <a:lnTo>
                  <a:pt x="9148009" y="0"/>
                </a:lnTo>
                <a:lnTo>
                  <a:pt x="9148009" y="1848854"/>
                </a:lnTo>
                <a:lnTo>
                  <a:pt x="5394419" y="2928361"/>
                </a:lnTo>
                <a:lnTo>
                  <a:pt x="3759005" y="2928361"/>
                </a:lnTo>
                <a:lnTo>
                  <a:pt x="3759005" y="3398695"/>
                </a:lnTo>
                <a:lnTo>
                  <a:pt x="0" y="4479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" tIns="72000" rIns="72000"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r>
              <a:rPr lang="en-US" dirty="0"/>
              <a:t>Click on the icon to add a picture</a:t>
            </a:r>
            <a:endParaRPr lang="de-DE" dirty="0"/>
          </a:p>
        </p:txBody>
      </p:sp>
      <p:pic>
        <p:nvPicPr>
          <p:cNvPr id="10" name="Picture 38">
            <a:extLst>
              <a:ext uri="{FF2B5EF4-FFF2-40B4-BE49-F238E27FC236}">
                <a16:creationId xmlns:a16="http://schemas.microsoft.com/office/drawing/2014/main" id="{D6C19771-496F-4092-B2FB-5BD2AED74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84" y="2928360"/>
            <a:ext cx="1638315" cy="639907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A477F0E-3D47-4B12-BC6A-451C1C3757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8781" y="4208379"/>
            <a:ext cx="5806444" cy="21003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500"/>
              </a:lnSpc>
              <a:spcBef>
                <a:spcPts val="0"/>
              </a:spcBef>
              <a:buNone/>
              <a:defRPr sz="5400" b="1" cap="all" baseline="0">
                <a:solidFill>
                  <a:schemeClr val="accent1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39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FE510D8E-72B0-4543-A64D-C25ABF9E3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8" t="27954" r="13335" b="71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68070739-F389-4ACD-ABE1-07D1B93413B6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0E4BB5E-88A9-43F2-8E40-CBE43B1C5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41" y="5311721"/>
            <a:ext cx="1638315" cy="639907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AAD091-D785-4498-AE48-1F3F9002F1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526622"/>
            <a:ext cx="8496300" cy="277105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7500"/>
              </a:lnSpc>
              <a:spcBef>
                <a:spcPts val="0"/>
              </a:spcBef>
              <a:buNone/>
              <a:defRPr sz="7500" b="1" cap="all" baseline="0">
                <a:solidFill>
                  <a:schemeClr val="bg2"/>
                </a:solidFill>
                <a:latin typeface="CA Metro Black" panose="00000A00000000000000" pitchFamily="2" charset="0"/>
              </a:defRPr>
            </a:lvl1pPr>
          </a:lstStyle>
          <a:p>
            <a:pPr lvl="0"/>
            <a:r>
              <a:rPr lang="de-DE" dirty="0"/>
              <a:t>TITLE PAGE</a:t>
            </a:r>
            <a:br>
              <a:rPr lang="de-DE" dirty="0"/>
            </a:br>
            <a:r>
              <a:rPr lang="de-DE" dirty="0"/>
              <a:t>VERSION 2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90F564A-27E0-49EC-9699-1AB106C7E0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388" r="2388" b="68955"/>
          <a:stretch/>
        </p:blipFill>
        <p:spPr>
          <a:xfrm>
            <a:off x="-28577" y="4162971"/>
            <a:ext cx="9172577" cy="2695029"/>
          </a:xfrm>
          <a:prstGeom prst="rect">
            <a:avLst/>
          </a:prstGeom>
        </p:spPr>
      </p:pic>
      <p:pic>
        <p:nvPicPr>
          <p:cNvPr id="16" name="Picture 13">
            <a:extLst>
              <a:ext uri="{FF2B5EF4-FFF2-40B4-BE49-F238E27FC236}">
                <a16:creationId xmlns:a16="http://schemas.microsoft.com/office/drawing/2014/main" id="{CAE46F3F-47DB-4F62-8631-F7B27973DF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52841" y="5304046"/>
            <a:ext cx="1638315" cy="63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812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ags" Target="../tags/tag1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ags" Target="../tags/tag48.xml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00FA59-8DEB-4369-88EE-6C3C0D1A3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5" name="Foliennummernplatzhalter 7">
            <a:extLst>
              <a:ext uri="{FF2B5EF4-FFF2-40B4-BE49-F238E27FC236}">
                <a16:creationId xmlns:a16="http://schemas.microsoft.com/office/drawing/2014/main" id="{47ECD241-9934-44C3-9D9F-157554DAA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FF733FE7-5B9D-4693-93FA-63BC3020E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9CE012C0-164F-4BC1-8DAC-A90FF88F1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05.06.2023</a:t>
            </a:fld>
            <a:endParaRPr lang="de-DE" dirty="0"/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52826DBD-6C1B-4F74-AC7E-8510D685D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9" name="Titelplatzhalter 1">
            <a:extLst>
              <a:ext uri="{FF2B5EF4-FFF2-40B4-BE49-F238E27FC236}">
                <a16:creationId xmlns:a16="http://schemas.microsoft.com/office/drawing/2014/main" id="{A748141B-647F-4040-B93A-1331E6E41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67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8" pos="2880" userDrawn="1">
          <p15:clr>
            <a:srgbClr val="F26B43"/>
          </p15:clr>
        </p15:guide>
        <p15:guide id="9" pos="204" userDrawn="1">
          <p15:clr>
            <a:srgbClr val="F26B43"/>
          </p15:clr>
        </p15:guide>
        <p15:guide id="10" pos="5556" userDrawn="1">
          <p15:clr>
            <a:srgbClr val="F26B43"/>
          </p15:clr>
        </p15:guide>
        <p15:guide id="11" orient="horz" pos="3974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E129749-B3E9-4081-8BBB-28464C509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DFEAD6D4-CC80-4993-BC8F-544E6E359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6E53E4B-EF88-4E0E-B2FC-5067269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0755D733-5273-480C-B5F7-DA44F15E1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3771" y="6570337"/>
            <a:ext cx="6906520" cy="1095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   |   </a:t>
            </a:r>
            <a:fld id="{FC89AA29-A18B-45E6-A6DD-E693AF6AAD3A}" type="datetimeFigureOut">
              <a:rPr lang="de-DE" smtClean="0"/>
              <a:pPr/>
              <a:t>05.06.2023</a:t>
            </a:fld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160A2AE-E6A0-4CB5-975E-A616EC192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04CF269-FD7E-4F3F-8D40-1C6B659D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9681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A00A4E1-90CB-48EC-BABC-787AA4430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B7CACF6C-6F40-4447-95A3-BD234B68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5D91A56-75C2-424F-BEDC-6D45A95F2EA6}"/>
              </a:ext>
            </a:extLst>
          </p:cNvPr>
          <p:cNvSpPr txBox="1"/>
          <p:nvPr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18CA32-F8F9-4A67-8C3E-36F23E33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584855-1A0C-4890-A8F9-A152AAE17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35EAF70-BA35-416C-B6D7-100987115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D582A2-1C2C-44F1-B2AF-725A6A0DD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05.06.2023</a:t>
            </a:fld>
            <a:endParaRPr lang="de-DE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87763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35" r:id="rId3"/>
    <p:sldLayoutId id="2147483809" r:id="rId4"/>
    <p:sldLayoutId id="2147483810" r:id="rId5"/>
    <p:sldLayoutId id="2147483811" r:id="rId6"/>
    <p:sldLayoutId id="2147483812" r:id="rId7"/>
    <p:sldLayoutId id="2147483806" r:id="rId8"/>
    <p:sldLayoutId id="2147483836" r:id="rId9"/>
    <p:sldLayoutId id="2147483813" r:id="rId10"/>
    <p:sldLayoutId id="2147483834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8266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880">
          <p15:clr>
            <a:srgbClr val="F26B43"/>
          </p15:clr>
        </p15:guide>
        <p15:guide id="20" pos="204">
          <p15:clr>
            <a:srgbClr val="F26B43"/>
          </p15:clr>
        </p15:guide>
        <p15:guide id="21" pos="5556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orient="horz" pos="3974">
          <p15:clr>
            <a:srgbClr val="F26B43"/>
          </p15:clr>
        </p15:guide>
        <p15:guide id="24" orient="horz" pos="4201">
          <p15:clr>
            <a:srgbClr val="F26B43"/>
          </p15:clr>
        </p15:guide>
        <p15:guide id="25" orient="horz" pos="1139">
          <p15:clr>
            <a:srgbClr val="F26B43"/>
          </p15:clr>
        </p15:guide>
        <p15:guide id="26" pos="2767">
          <p15:clr>
            <a:srgbClr val="F26B43"/>
          </p15:clr>
        </p15:guide>
        <p15:guide id="27" pos="299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EEBE70-527F-4586-ABE7-2F3B9780E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388" r="2388" b="69965"/>
          <a:stretch/>
        </p:blipFill>
        <p:spPr>
          <a:xfrm>
            <a:off x="7230291" y="6314619"/>
            <a:ext cx="1913709" cy="543381"/>
          </a:xfrm>
          <a:prstGeom prst="rect">
            <a:avLst/>
          </a:prstGeom>
        </p:spPr>
      </p:pic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08AE47D3-7761-4049-A6F2-930C08F7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7243" y="6570337"/>
            <a:ext cx="315107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 b="0">
                <a:solidFill>
                  <a:schemeClr val="accent1"/>
                </a:solidFill>
                <a:latin typeface="CA Metro" panose="00000500000000000000" pitchFamily="2" charset="0"/>
              </a:defRPr>
            </a:lvl1pPr>
          </a:lstStyle>
          <a:p>
            <a:fld id="{82EA1D04-CA53-4DE3-84A8-2B63E41036C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A8263A0-E2EE-46DD-8FE6-4DB36DF3A3B4}"/>
              </a:ext>
            </a:extLst>
          </p:cNvPr>
          <p:cNvSpPr txBox="1"/>
          <p:nvPr userDrawn="1"/>
        </p:nvSpPr>
        <p:spPr>
          <a:xfrm>
            <a:off x="324190" y="6571593"/>
            <a:ext cx="13075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Strictly</a:t>
            </a:r>
            <a:r>
              <a:rPr lang="de-DE" sz="800" dirty="0">
                <a:solidFill>
                  <a:schemeClr val="accent1"/>
                </a:solidFill>
                <a:latin typeface="CA Metro" panose="00000500000000000000" pitchFamily="2" charset="0"/>
              </a:rPr>
              <a:t> </a:t>
            </a:r>
            <a:r>
              <a:rPr lang="de-DE" sz="800" dirty="0" err="1">
                <a:solidFill>
                  <a:schemeClr val="accent1"/>
                </a:solidFill>
                <a:latin typeface="CA Metro" panose="00000500000000000000" pitchFamily="2" charset="0"/>
              </a:rPr>
              <a:t>Confidential</a:t>
            </a:r>
            <a:endParaRPr lang="de-DE" sz="800" dirty="0">
              <a:solidFill>
                <a:schemeClr val="accent1"/>
              </a:solidFill>
              <a:latin typeface="CA Metro" panose="00000500000000000000" pitchFamily="2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D3C46D7C-F5C8-468A-A2F6-F8EF86D6F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190" y="1820293"/>
            <a:ext cx="8498160" cy="448843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layer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6" name="Datumsplatzhalter 5">
            <a:extLst>
              <a:ext uri="{FF2B5EF4-FFF2-40B4-BE49-F238E27FC236}">
                <a16:creationId xmlns:a16="http://schemas.microsoft.com/office/drawing/2014/main" id="{6BCE9ECF-E691-4121-BBFC-7D2E73433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422" y="6570337"/>
            <a:ext cx="6037869" cy="987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 </a:t>
            </a:r>
            <a:fld id="{FC89AA29-A18B-45E6-A6DD-E693AF6AAD3A}" type="datetimeFigureOut">
              <a:rPr lang="de-DE" smtClean="0"/>
              <a:pPr/>
              <a:t>05.06.2023</a:t>
            </a:fld>
            <a:endParaRPr lang="de-DE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29E32F9F-B40D-4CA3-8DF2-F9FCDE89F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547" y="6363498"/>
            <a:ext cx="6909744" cy="1586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lnSpc>
                <a:spcPct val="90000"/>
              </a:lnSpc>
            </a:pPr>
            <a:r>
              <a:rPr lang="de-DE" dirty="0"/>
              <a:t>Fußzeile</a:t>
            </a:r>
          </a:p>
        </p:txBody>
      </p:sp>
      <p:sp>
        <p:nvSpPr>
          <p:cNvPr id="13" name="Titelplatzhalter 1">
            <a:extLst>
              <a:ext uri="{FF2B5EF4-FFF2-40B4-BE49-F238E27FC236}">
                <a16:creationId xmlns:a16="http://schemas.microsoft.com/office/drawing/2014/main" id="{34F58ED8-6597-429E-B907-F1B4D67F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0" y="440152"/>
            <a:ext cx="8492008" cy="94515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Headline </a:t>
            </a:r>
            <a:r>
              <a:rPr lang="de-DE" dirty="0" err="1"/>
              <a:t>ca</a:t>
            </a:r>
            <a:r>
              <a:rPr lang="de-DE" dirty="0"/>
              <a:t> </a:t>
            </a:r>
            <a:r>
              <a:rPr lang="de-DE" dirty="0" err="1"/>
              <a:t>metro</a:t>
            </a:r>
            <a:r>
              <a:rPr lang="de-DE" dirty="0"/>
              <a:t> extra </a:t>
            </a:r>
            <a:r>
              <a:rPr lang="de-DE" dirty="0" err="1"/>
              <a:t>bold</a:t>
            </a:r>
            <a:r>
              <a:rPr lang="de-DE" dirty="0"/>
              <a:t> 34pt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332330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08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596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A Metro" panose="00000500000000000000" pitchFamily="2" charset="0"/>
        <a:buChar char="̸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1139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pos="20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1"/>
    </p:custDataLst>
    <p:extLst>
      <p:ext uri="{BB962C8B-B14F-4D97-AF65-F5344CB8AC3E}">
        <p14:creationId xmlns:p14="http://schemas.microsoft.com/office/powerpoint/2010/main" val="253762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62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1" pos="204">
          <p15:clr>
            <a:srgbClr val="F26B43"/>
          </p15:clr>
        </p15:guide>
        <p15:guide id="32" pos="5556">
          <p15:clr>
            <a:srgbClr val="F26B43"/>
          </p15:clr>
        </p15:guide>
        <p15:guide id="33" pos="2880">
          <p15:clr>
            <a:srgbClr val="F26B43"/>
          </p15:clr>
        </p15:guide>
        <p15:guide id="34" orient="horz" pos="4201">
          <p15:clr>
            <a:srgbClr val="F26B43"/>
          </p15:clr>
        </p15:guide>
        <p15:guide id="35" orient="horz" pos="346">
          <p15:clr>
            <a:srgbClr val="F26B43"/>
          </p15:clr>
        </p15:guide>
        <p15:guide id="36" orient="horz" pos="3974">
          <p15:clr>
            <a:srgbClr val="F26B43"/>
          </p15:clr>
        </p15:guide>
        <p15:guide id="37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RING POWER…"/>
          <p:cNvSpPr txBox="1"/>
          <p:nvPr/>
        </p:nvSpPr>
        <p:spPr>
          <a:xfrm>
            <a:off x="598284" y="1396855"/>
            <a:ext cx="8240918" cy="2205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lvl="0" algn="ctr">
              <a:lnSpc>
                <a:spcPct val="80000"/>
              </a:lnSpc>
              <a:defRPr sz="13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4400" b="1" dirty="0" smtClean="0">
                <a:solidFill>
                  <a:srgbClr val="004282"/>
                </a:solidFill>
                <a:sym typeface="CA Metro Superfat"/>
              </a:rPr>
              <a:t>КОНФЕРЕНЦИЯ </a:t>
            </a:r>
            <a:r>
              <a:rPr lang="en-US" sz="4400" b="1" dirty="0" smtClean="0">
                <a:solidFill>
                  <a:srgbClr val="004282"/>
                </a:solidFill>
                <a:sym typeface="CA Metro Superfat"/>
              </a:rPr>
              <a:t>METRO </a:t>
            </a:r>
            <a:r>
              <a:rPr lang="ru-RU" sz="4400" b="1" dirty="0" smtClean="0">
                <a:solidFill>
                  <a:srgbClr val="004282"/>
                </a:solidFill>
                <a:sym typeface="CA Metro Superfat"/>
              </a:rPr>
              <a:t>РОССИЯ ДЛЯ </a:t>
            </a:r>
            <a:r>
              <a:rPr lang="ru-RU" sz="4400" b="1" dirty="0">
                <a:solidFill>
                  <a:srgbClr val="004282"/>
                </a:solidFill>
                <a:sym typeface="CA Metro Superfat"/>
              </a:rPr>
              <a:t>ПОСТАВЩИКОВ </a:t>
            </a:r>
          </a:p>
          <a:p>
            <a:pPr lvl="0" algn="ctr">
              <a:lnSpc>
                <a:spcPct val="80000"/>
              </a:lnSpc>
              <a:defRPr sz="13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4400" b="1" dirty="0" smtClean="0">
                <a:solidFill>
                  <a:srgbClr val="004282"/>
                </a:solidFill>
                <a:sym typeface="CA Metro Superfat"/>
              </a:rPr>
              <a:t>СИБИРСКОГО ФЕДЕРАЛЬНОГО ОКРУГА</a:t>
            </a:r>
            <a:endParaRPr lang="ru-RU" sz="4400" b="1" dirty="0">
              <a:solidFill>
                <a:srgbClr val="004282"/>
              </a:solidFill>
              <a:sym typeface="CA Metro Superfat"/>
            </a:endParaRPr>
          </a:p>
        </p:txBody>
      </p:sp>
      <p:sp>
        <p:nvSpPr>
          <p:cNvPr id="7" name="The  task:…">
            <a:extLst>
              <a:ext uri="{FF2B5EF4-FFF2-40B4-BE49-F238E27FC236}">
                <a16:creationId xmlns:a16="http://schemas.microsoft.com/office/drawing/2014/main" id="{D7259DEF-4409-7C4F-B41D-5DC750BBA3CE}"/>
              </a:ext>
            </a:extLst>
          </p:cNvPr>
          <p:cNvSpPr txBox="1"/>
          <p:nvPr/>
        </p:nvSpPr>
        <p:spPr>
          <a:xfrm>
            <a:off x="1716428" y="5103522"/>
            <a:ext cx="626324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i="1" dirty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Место: Мой бизнес</a:t>
            </a:r>
            <a:r>
              <a:rPr lang="en-US" sz="1600" i="1" dirty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,</a:t>
            </a:r>
            <a:endParaRPr lang="ru-RU" sz="1600" i="1" dirty="0">
              <a:solidFill>
                <a:srgbClr val="FFC000"/>
              </a:solidFill>
              <a:latin typeface="CA Metro ExtraBold" pitchFamily="2" charset="77"/>
              <a:ea typeface="CA Metro Superfat"/>
              <a:cs typeface="CA Metro Superfat"/>
              <a:sym typeface="CA Metro Superfat"/>
            </a:endParaRPr>
          </a:p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sz="1600" i="1" dirty="0" smtClean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г. </a:t>
            </a:r>
            <a:r>
              <a:rPr lang="ru-RU" sz="1600" i="1" dirty="0">
                <a:solidFill>
                  <a:srgbClr val="FFC000"/>
                </a:solidFill>
                <a:latin typeface="CA Metro ExtraBold" pitchFamily="2" charset="77"/>
                <a:ea typeface="CA Metro Superfat"/>
                <a:cs typeface="CA Metro Superfat"/>
                <a:sym typeface="CA Metro Superfat"/>
              </a:rPr>
              <a:t>Омск, пр-т Комарова, 21, корпус 1</a:t>
            </a:r>
          </a:p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endParaRPr lang="en-US" sz="1600" i="1" dirty="0" smtClean="0">
              <a:solidFill>
                <a:srgbClr val="FFC000"/>
              </a:solidFill>
              <a:latin typeface="CA Metro ExtraBold" pitchFamily="2" charset="77"/>
              <a:sym typeface="CA Metro Superf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8792" y="4047040"/>
            <a:ext cx="37385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sz="4500" b="0">
                <a:solidFill>
                  <a:srgbClr val="FFFFFF"/>
                </a:solidFill>
                <a:latin typeface="CA Metro Superfat"/>
                <a:ea typeface="CA Metro Superfat"/>
                <a:cs typeface="CA Metro Superfat"/>
                <a:sym typeface="CA Metro Superfat"/>
              </a:defRPr>
            </a:pPr>
            <a:r>
              <a:rPr lang="ru-RU" b="1" dirty="0" smtClean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6 июля 2023 </a:t>
            </a:r>
            <a:r>
              <a:rPr lang="ru-RU" b="1" dirty="0">
                <a:solidFill>
                  <a:srgbClr val="FFC000"/>
                </a:solidFill>
                <a:latin typeface="CA Metro ExtraBold" pitchFamily="2" charset="77"/>
                <a:sym typeface="CA Metro Superfat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1101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101013" y="242888"/>
            <a:ext cx="814387" cy="1093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0" rIns="0" bIns="0" anchor="ctr"/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100">
              <a:solidFill>
                <a:srgbClr val="1A3C7B"/>
              </a:solidFill>
              <a:cs typeface="Arial" panose="020B0604020202020204" pitchFamily="34" charset="0"/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27537" y="1006353"/>
            <a:ext cx="8417043" cy="4491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90000" tIns="0" rIns="0" bIns="0" anchor="ctr"/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dirty="0">
                <a:latin typeface="+mj-lt"/>
              </a:rPr>
              <a:t>9</a:t>
            </a:r>
            <a:r>
              <a:rPr lang="ru-RU" dirty="0" smtClean="0">
                <a:latin typeface="+mj-lt"/>
              </a:rPr>
              <a:t>:30 – 10:00 – Сбор гостей, приветственный кофе</a:t>
            </a:r>
            <a:endParaRPr lang="ru-RU" altLang="ru-RU" sz="1800" dirty="0">
              <a:solidFill>
                <a:srgbClr val="1A3C7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27537" y="1455552"/>
            <a:ext cx="8445500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0" rIns="0" bIns="0">
            <a:spAutoFit/>
          </a:bodyPr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1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0</a:t>
            </a: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: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00–10:15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+mj-lt"/>
              </a:rPr>
              <a:t>Приветственные слова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>
                <a:latin typeface="+mj-lt"/>
                <a:cs typeface="Arial" panose="020B0604020202020204" pitchFamily="34" charset="0"/>
              </a:rPr>
              <a:t>Григорьев А.Е., 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Директор по корпоративной внешней политике </a:t>
            </a:r>
            <a:r>
              <a:rPr lang="en-US" altLang="ru-RU" b="0" dirty="0" smtClean="0">
                <a:latin typeface="+mj-lt"/>
                <a:cs typeface="Arial" panose="020B0604020202020204" pitchFamily="34" charset="0"/>
              </a:rPr>
              <a:t>METRO 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Россия</a:t>
            </a:r>
            <a:endParaRPr lang="en-US" altLang="ru-RU" b="0" dirty="0" smtClean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Представитель Министерства экономики </a:t>
            </a:r>
            <a:r>
              <a:rPr lang="ru-RU" altLang="ru-RU" b="0" dirty="0">
                <a:latin typeface="+mj-lt"/>
                <a:cs typeface="Arial" panose="020B0604020202020204" pitchFamily="34" charset="0"/>
              </a:rPr>
              <a:t>Омской области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Представитель Министерства сельского </a:t>
            </a:r>
            <a:r>
              <a:rPr lang="ru-RU" altLang="ru-RU" b="0" dirty="0">
                <a:latin typeface="+mj-lt"/>
                <a:cs typeface="Arial" panose="020B0604020202020204" pitchFamily="34" charset="0"/>
              </a:rPr>
              <a:t>хозяйства и продовольствия Омской области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10:1</a:t>
            </a: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5–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11:15 Бизнес-модель </a:t>
            </a: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METRO 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Россия: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solidFill>
                  <a:srgbClr val="004282"/>
                </a:solidFill>
                <a:latin typeface="+mj-lt"/>
                <a:cs typeface="Arial" panose="020B0604020202020204" pitchFamily="34" charset="0"/>
              </a:rPr>
              <a:t>Принципы работы с поставщиками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Стандарты качества и безопасности товаров. Требования к поставщикам</a:t>
            </a:r>
            <a:endParaRPr lang="ru-RU" altLang="ru-RU" b="0" dirty="0">
              <a:latin typeface="+mj-lt"/>
              <a:cs typeface="Arial" panose="020B0604020202020204" pitchFamily="34" charset="0"/>
            </a:endParaRP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Рекламные возможности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Цепочка поставок </a:t>
            </a:r>
            <a:r>
              <a:rPr lang="en-US" altLang="ru-RU" b="0" dirty="0" smtClean="0">
                <a:latin typeface="+mj-lt"/>
                <a:cs typeface="Arial" panose="020B0604020202020204" pitchFamily="34" charset="0"/>
              </a:rPr>
              <a:t>METRO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 Россия. </a:t>
            </a:r>
            <a:r>
              <a:rPr lang="ru-RU" altLang="ru-RU" b="0" dirty="0">
                <a:latin typeface="+mj-lt"/>
                <a:cs typeface="Arial" panose="020B0604020202020204" pitchFamily="34" charset="0"/>
              </a:rPr>
              <a:t>Т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ребования по доставке товаров</a:t>
            </a:r>
          </a:p>
          <a:p>
            <a:pPr marL="273050" indent="177800" algn="just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Юридически значимый документооборот между поставщиком и </a:t>
            </a:r>
            <a:r>
              <a:rPr lang="en-US" altLang="ru-RU" b="0" dirty="0" smtClean="0">
                <a:latin typeface="+mj-lt"/>
                <a:cs typeface="Arial" panose="020B0604020202020204" pitchFamily="34" charset="0"/>
              </a:rPr>
              <a:t>METRO</a:t>
            </a:r>
            <a:r>
              <a:rPr lang="ru-RU" altLang="ru-RU" b="0" dirty="0" smtClean="0">
                <a:latin typeface="+mj-lt"/>
                <a:cs typeface="Arial" panose="020B0604020202020204" pitchFamily="34" charset="0"/>
              </a:rPr>
              <a:t> Россия</a:t>
            </a:r>
            <a:endParaRPr lang="ru-RU" altLang="ru-RU" b="0" dirty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ru-RU" altLang="ru-RU" dirty="0" smtClean="0">
              <a:latin typeface="+mj-lt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11:1</a:t>
            </a:r>
            <a:r>
              <a:rPr lang="en-US" altLang="ru-RU" dirty="0">
                <a:latin typeface="+mj-lt"/>
                <a:cs typeface="Arial" panose="020B0604020202020204" pitchFamily="34" charset="0"/>
              </a:rPr>
              <a:t>5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–11:35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Меры поддержки субъектов МСП, реализуемые АО «Корпорация «МСП»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11:35–11:</a:t>
            </a:r>
            <a:r>
              <a:rPr lang="en-US" altLang="ru-RU" dirty="0" smtClean="0">
                <a:latin typeface="+mj-lt"/>
                <a:cs typeface="Arial" panose="020B0604020202020204" pitchFamily="34" charset="0"/>
              </a:rPr>
              <a:t>5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0 </a:t>
            </a:r>
            <a:r>
              <a:rPr lang="ru-RU" altLang="ru-RU" dirty="0">
                <a:latin typeface="+mj-lt"/>
                <a:cs typeface="Arial" panose="020B0604020202020204" pitchFamily="34" charset="0"/>
              </a:rPr>
              <a:t>Вопросы - </a:t>
            </a:r>
            <a:r>
              <a:rPr lang="ru-RU" altLang="ru-RU" dirty="0" smtClean="0">
                <a:latin typeface="+mj-lt"/>
                <a:cs typeface="Arial" panose="020B0604020202020204" pitchFamily="34" charset="0"/>
              </a:rPr>
              <a:t>ответы</a:t>
            </a:r>
            <a:endParaRPr lang="en-US" altLang="ru-RU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355994" y="4913806"/>
            <a:ext cx="8417043" cy="4457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90000" tIns="0" rIns="0" bIns="0" anchor="ctr"/>
          <a:lstStyle>
            <a:lvl1pPr>
              <a:lnSpc>
                <a:spcPct val="130000"/>
              </a:lnSpc>
              <a:spcBef>
                <a:spcPts val="2100"/>
              </a:spcBef>
              <a:buClr>
                <a:schemeClr val="tx2"/>
              </a:buClr>
              <a:buFont typeface="Arial" panose="020B0604020202020204" pitchFamily="34" charset="0"/>
              <a:buChar char="▪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buClr>
                <a:schemeClr val="tx2"/>
              </a:buClr>
              <a:buFont typeface="Arial" panose="020B0604020202020204" pitchFamily="34" charset="0"/>
              <a:buChar char="▪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:5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0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–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12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: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00</a:t>
            </a:r>
            <a:r>
              <a:rPr lang="en-US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solidFill>
                  <a:srgbClr val="1A3C7B"/>
                </a:solidFill>
                <a:latin typeface="+mj-lt"/>
                <a:cs typeface="Arial" panose="020B0604020202020204" pitchFamily="34" charset="0"/>
              </a:rPr>
              <a:t>Кофе-брейк</a:t>
            </a:r>
            <a:endParaRPr lang="ru-RU" altLang="ru-RU" dirty="0">
              <a:solidFill>
                <a:srgbClr val="1A3C7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" dirty="0"/>
          </a:p>
        </p:txBody>
      </p:sp>
      <p:sp>
        <p:nvSpPr>
          <p:cNvPr id="3" name="Rectangle 2"/>
          <p:cNvSpPr/>
          <p:nvPr/>
        </p:nvSpPr>
        <p:spPr>
          <a:xfrm>
            <a:off x="355994" y="5353877"/>
            <a:ext cx="86009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ru-RU" altLang="ru-RU" sz="1400" b="1" dirty="0" smtClean="0">
                <a:latin typeface="+mj-lt"/>
                <a:cs typeface="Arial" panose="020B0604020202020204" pitchFamily="34" charset="0"/>
              </a:rPr>
              <a:t>12:00–14:</a:t>
            </a:r>
            <a:r>
              <a:rPr lang="en-US" altLang="ru-RU" sz="1400" b="1" dirty="0" smtClean="0">
                <a:latin typeface="+mj-lt"/>
                <a:cs typeface="Arial" panose="020B0604020202020204" pitchFamily="34" charset="0"/>
              </a:rPr>
              <a:t>00</a:t>
            </a:r>
            <a:r>
              <a:rPr lang="ru-RU" altLang="ru-RU" sz="1400" b="1" dirty="0" smtClean="0">
                <a:latin typeface="+mj-lt"/>
                <a:cs typeface="Arial" panose="020B0604020202020204" pitchFamily="34" charset="0"/>
              </a:rPr>
              <a:t> Закупочная сессия</a:t>
            </a:r>
          </a:p>
        </p:txBody>
      </p:sp>
    </p:spTree>
    <p:extLst>
      <p:ext uri="{BB962C8B-B14F-4D97-AF65-F5344CB8AC3E}">
        <p14:creationId xmlns:p14="http://schemas.microsoft.com/office/powerpoint/2010/main" val="7257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-DESIGN" val="Wja1JfBG"/>
  <p:tag name="ARTICULATE_DESIGN_ID_1_OFFICE-DESIGN" val="5rFOgX3l"/>
  <p:tag name="ARTICULATE_DESIGN_ID_METRO" val="ICKvpz6N"/>
  <p:tag name="ARTICULATE_DESIGN_ID_BENUTZERDEFINIERTES DESIGN" val="APgJjX7o"/>
  <p:tag name="ARTICULATE_DESIGN_ID_1_BENUTZERDEFINIERTES DESIGN" val="VAfALdTH"/>
  <p:tag name="ARTICULATE_DESIGN_ID_2_BENUTZERDEFINIERTES DESIGN" val="UFiZsK6k"/>
  <p:tag name="ARTICULATE_DESIGN_ID_MAKRO" val="hpq2RHpR"/>
  <p:tag name="ARTICULATE_DESIGN_ID_INHALT_1" val="9xcnWRWA"/>
  <p:tag name="ARTICULATE_DESIGN_ID_INHALT" val="hI4b77c3"/>
  <p:tag name="ARTICULATE_DESIGN_ID_CONTENT" val="wPpSWPkF"/>
  <p:tag name="ARTICULATE_DESIGN_ID_1_CONTENT" val="aJULF61H"/>
  <p:tag name="ARTICULATE_DESIGN_ID_1_MAKRO" val="kGtpI5GV"/>
  <p:tag name="ARTICULATE_DESIGN_ID_IAPETUS" val="UaggXOkI"/>
  <p:tag name="ARTICULATE_DESIGN_ID_2_CONTENT" val="Mwl2jzLK"/>
  <p:tag name="ARTICULATE_DESIGN_ID_DIAGRAM CHARTS" val="LBSjHPw3"/>
  <p:tag name="ARTICULATE_DESIGN_ID_1_IAPETUS" val="LXrdj7Ce"/>
  <p:tag name="ARTICULATE_DESIGN_ID_DIAGRAM" val="qIIkgyyl"/>
  <p:tag name="TAG_BACKING_FORM_KEY" val="21825032-\\mac\endboss\kunden\serviceplan\metro präsentation\vorlage_metro_ppt_master_4_3_k5.pptx"/>
  <p:tag name="ARTICULATE_PRESENTER_VERSION" val="8"/>
  <p:tag name="ARTICULATE_USED_PAGE_ORIENTATION" val="1"/>
  <p:tag name="ARTICULATE_USED_PAGE_SIZE" val="1"/>
  <p:tag name="ARTICULATE_DESIGN_ID_1_BASF_FOLIENDESIGN_V10" val="a4TCt7c2"/>
  <p:tag name="ARTICULATE_SLIDE_COUNT" val="7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AKRO">
  <a:themeElements>
    <a:clrScheme name="CONTENT_Met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644E"/>
    </a:custClr>
    <a:custClr name="Custom Color 10">
      <a:srgbClr val="A9D18E"/>
    </a:custClr>
  </a:custClrLst>
  <a:extLst>
    <a:ext uri="{05A4C25C-085E-4340-85A3-A5531E510DB2}">
      <thm15:themeFamily xmlns:thm15="http://schemas.microsoft.com/office/thememl/2012/main" name="makro" id="{485450A1-DA5B-4AFA-9D63-DAD75A8E5062}" vid="{4B5DF7E6-48C4-4373-B625-0875E585BD1C}"/>
    </a:ext>
  </a:extLst>
</a:theme>
</file>

<file path=ppt/theme/theme2.xml><?xml version="1.0" encoding="utf-8"?>
<a:theme xmlns:a="http://schemas.openxmlformats.org/drawingml/2006/main" name="METRO">
  <a:themeElements>
    <a:clrScheme name="MAKRO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3.xml><?xml version="1.0" encoding="utf-8"?>
<a:theme xmlns:a="http://schemas.openxmlformats.org/drawingml/2006/main" name="CONTENT">
  <a:themeElements>
    <a:clrScheme name="Benutzerdefiniert 1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004282"/>
      </a:hlink>
      <a:folHlink>
        <a:srgbClr val="004282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1_content" id="{B877A830-1AB5-4E98-83A7-B78ACE57FAF9}" vid="{ACD27D6C-D507-4434-956D-43E144808A45}"/>
    </a:ext>
  </a:extLst>
</a:theme>
</file>

<file path=ppt/theme/theme4.xml><?xml version="1.0" encoding="utf-8"?>
<a:theme xmlns:a="http://schemas.openxmlformats.org/drawingml/2006/main" name="DIAGRAM">
  <a:themeElements>
    <a:clrScheme name="Diagramm">
      <a:dk1>
        <a:srgbClr val="000000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Metro_Diagram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ETRO">
  <a:themeElements>
    <a:clrScheme name="Iapetus">
      <a:dk1>
        <a:srgbClr val="004282"/>
      </a:dk1>
      <a:lt1>
        <a:srgbClr val="FFFFFF"/>
      </a:lt1>
      <a:dk2>
        <a:srgbClr val="1F2043"/>
      </a:dk2>
      <a:lt2>
        <a:srgbClr val="FFE600"/>
      </a:lt2>
      <a:accent1>
        <a:srgbClr val="004282"/>
      </a:accent1>
      <a:accent2>
        <a:srgbClr val="597BA2"/>
      </a:accent2>
      <a:accent3>
        <a:srgbClr val="CDD7E2"/>
      </a:accent3>
      <a:accent4>
        <a:srgbClr val="DABD46"/>
      </a:accent4>
      <a:accent5>
        <a:srgbClr val="FFF550"/>
      </a:accent5>
      <a:accent6>
        <a:srgbClr val="FFF6B6"/>
      </a:accent6>
      <a:hlink>
        <a:srgbClr val="FF4C31"/>
      </a:hlink>
      <a:folHlink>
        <a:srgbClr val="548D25"/>
      </a:folHlink>
    </a:clrScheme>
    <a:fontScheme name="CA Metro">
      <a:majorFont>
        <a:latin typeface="CA Metro ExtraBold"/>
        <a:ea typeface=""/>
        <a:cs typeface=""/>
      </a:majorFont>
      <a:minorFont>
        <a:latin typeface="CA Met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004282"/>
    </a:custClr>
    <a:custClr name="Custom Color 2">
      <a:srgbClr val="FFE600"/>
    </a:custClr>
    <a:custClr name="Custom Color 3">
      <a:srgbClr val="1F2043"/>
    </a:custClr>
    <a:custClr name="Custom Color 4">
      <a:srgbClr val="597BA2"/>
    </a:custClr>
    <a:custClr name="Custom Color 5">
      <a:srgbClr val="CDD7E2"/>
    </a:custClr>
    <a:custClr name="Custom Color 6">
      <a:srgbClr val="DABD46"/>
    </a:custClr>
    <a:custClr name="Custom Color 7">
      <a:srgbClr val="FFF550"/>
    </a:custClr>
    <a:custClr name="Custom Color 8">
      <a:srgbClr val="FFF6B6"/>
    </a:custClr>
    <a:custClr name="Custom Color 9">
      <a:srgbClr val="FF4C31"/>
    </a:custClr>
    <a:custClr name="Custom Color 10">
      <a:srgbClr val="548D25"/>
    </a:custClr>
  </a:custClrLst>
  <a:extLst>
    <a:ext uri="{05A4C25C-085E-4340-85A3-A5531E510DB2}">
      <thm15:themeFamily xmlns:thm15="http://schemas.microsoft.com/office/thememl/2012/main" name="Iapetus" id="{28B3FB44-0736-48CA-863A-0A572F88C7F0}" vid="{1B745DAE-9A5B-40E7-AF4E-EA9C590F52B2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9634</TotalTime>
  <Words>147</Words>
  <Application>Microsoft Office PowerPoint</Application>
  <PresentationFormat>Экран (4:3)</PresentationFormat>
  <Paragraphs>25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16" baseType="lpstr">
      <vt:lpstr>MS PGothic</vt:lpstr>
      <vt:lpstr>Arial</vt:lpstr>
      <vt:lpstr>CA Metro</vt:lpstr>
      <vt:lpstr>CA Metro Black</vt:lpstr>
      <vt:lpstr>CA Metro ExtraBold</vt:lpstr>
      <vt:lpstr>CA Metro Superfat</vt:lpstr>
      <vt:lpstr>Calibri</vt:lpstr>
      <vt:lpstr>Verdana</vt:lpstr>
      <vt:lpstr>Wingdings</vt:lpstr>
      <vt:lpstr>MAKRO</vt:lpstr>
      <vt:lpstr>METRO</vt:lpstr>
      <vt:lpstr>CONTENT</vt:lpstr>
      <vt:lpstr>DIAGRAM</vt:lpstr>
      <vt:lpstr>1_METRO</vt:lpstr>
      <vt:lpstr>Презентация PowerPoint</vt:lpstr>
      <vt:lpstr>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Baustian, Lea</dc:creator>
  <cp:lastModifiedBy>Pecherina, Irina</cp:lastModifiedBy>
  <cp:revision>1287</cp:revision>
  <cp:lastPrinted>2018-11-13T08:18:59Z</cp:lastPrinted>
  <dcterms:created xsi:type="dcterms:W3CDTF">2018-04-09T07:29:09Z</dcterms:created>
  <dcterms:modified xsi:type="dcterms:W3CDTF">2023-06-05T06:30:13Z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474D01C2-0F4A-4AD3-8525-186C83261660</vt:lpwstr>
  </property>
  <property fmtid="{D5CDD505-2E9C-101B-9397-08002B2CF9AE}" pid="3" name="ArticulatePath">
    <vt:lpwstr>190129_METRO_PPT_Master_4_3_excl notes</vt:lpwstr>
  </property>
  <property fmtid="{D5CDD505-2E9C-101B-9397-08002B2CF9AE}" pid="4" name="ArticulateProjectFull">
    <vt:lpwstr>\\Mac\Endboss\Kunden\Serviceplan\Metro Präsentation\Vorlage_METRO_PPT_Master_4_3_K15.ppta</vt:lpwstr>
  </property>
  <property fmtid="{D5CDD505-2E9C-101B-9397-08002B2CF9AE}" pid="5" name="ArticulateProjectVersion">
    <vt:lpwstr>8</vt:lpwstr>
  </property>
  <property fmtid="{D5CDD505-2E9C-101B-9397-08002B2CF9AE}" pid="6" name="ArticulateUseProject">
    <vt:lpwstr>1</vt:lpwstr>
  </property>
  <property fmtid="{D5CDD505-2E9C-101B-9397-08002B2CF9AE}" pid="7" name="NXPowerLiteLastOptimized">
    <vt:lpwstr>3765992</vt:lpwstr>
  </property>
  <property fmtid="{D5CDD505-2E9C-101B-9397-08002B2CF9AE}" pid="8" name="NXPowerLiteSettings">
    <vt:lpwstr>C7000400038000</vt:lpwstr>
  </property>
  <property fmtid="{D5CDD505-2E9C-101B-9397-08002B2CF9AE}" pid="9" name="NXPowerLiteVersion">
    <vt:lpwstr>D7.1.5</vt:lpwstr>
  </property>
</Properties>
</file>